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jpg"/>
  <Override PartName="/ppt/media/image8.jpg" ContentType="image/jpg"/>
  <Override PartName="/ppt/media/image90.jpg" ContentType="image/jpg"/>
  <Override PartName="/ppt/media/image93.jpg" ContentType="image/jpg"/>
  <Override PartName="/ppt/media/image152.jpg" ContentType="image/jpg"/>
  <Override PartName="/ppt/media/image155.jpg" ContentType="image/jpg"/>
  <Override PartName="/ppt/notesSlides/notesSlide1.xml" ContentType="application/vnd.openxmlformats-officedocument.presentationml.notesSlide+xml"/>
  <Override PartName="/ppt/media/image167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74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1531600" cy="7340600"/>
  <p:notesSz cx="11531600" cy="73406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Lucida Sans Unicode" panose="020B0602030504020204" pitchFamily="34" charset="0"/>
      <p:regular r:id="rId26"/>
    </p:embeddedFont>
    <p:embeddedFont>
      <p:font typeface="Tahoma" panose="020B0604030504040204" pitchFamily="34" charset="0"/>
      <p:regular r:id="rId27"/>
      <p:bold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472"/>
    <a:srgbClr val="FED46D"/>
    <a:srgbClr val="61AEFB"/>
    <a:srgbClr val="000000"/>
    <a:srgbClr val="63B1FB"/>
    <a:srgbClr val="62AEFA"/>
    <a:srgbClr val="FFD571"/>
    <a:srgbClr val="FFD36F"/>
    <a:srgbClr val="3E99FD"/>
    <a:srgbClr val="5961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2" autoAdjust="0"/>
  </p:normalViewPr>
  <p:slideViewPr>
    <p:cSldViewPr>
      <p:cViewPr>
        <p:scale>
          <a:sx n="150" d="100"/>
          <a:sy n="150" d="100"/>
        </p:scale>
        <p:origin x="972" y="18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Francia" userId="fbe833e6-b551-4418-a2a7-4d1023d25bd4" providerId="ADAL" clId="{772F011B-4D6F-402C-B089-830CC4DB2DAC}"/>
    <pc:docChg chg="modSld">
      <pc:chgData name="Matteo Francia" userId="fbe833e6-b551-4418-a2a7-4d1023d25bd4" providerId="ADAL" clId="{772F011B-4D6F-402C-B089-830CC4DB2DAC}" dt="2025-02-19T09:59:27.283" v="28" actId="14100"/>
      <pc:docMkLst>
        <pc:docMk/>
      </pc:docMkLst>
      <pc:sldChg chg="addSp modSp mod">
        <pc:chgData name="Matteo Francia" userId="fbe833e6-b551-4418-a2a7-4d1023d25bd4" providerId="ADAL" clId="{772F011B-4D6F-402C-B089-830CC4DB2DAC}" dt="2025-02-19T09:59:27.283" v="28" actId="14100"/>
        <pc:sldMkLst>
          <pc:docMk/>
          <pc:sldMk cId="0" sldId="268"/>
        </pc:sldMkLst>
        <pc:spChg chg="add mod">
          <ac:chgData name="Matteo Francia" userId="fbe833e6-b551-4418-a2a7-4d1023d25bd4" providerId="ADAL" clId="{772F011B-4D6F-402C-B089-830CC4DB2DAC}" dt="2025-02-19T09:59:18.680" v="26" actId="693"/>
          <ac:spMkLst>
            <pc:docMk/>
            <pc:sldMk cId="0" sldId="268"/>
            <ac:spMk id="14" creationId="{D409A32C-0BB0-4DA7-B362-E77904072DC4}"/>
          </ac:spMkLst>
        </pc:spChg>
        <pc:cxnChg chg="add mod">
          <ac:chgData name="Matteo Francia" userId="fbe833e6-b551-4418-a2a7-4d1023d25bd4" providerId="ADAL" clId="{772F011B-4D6F-402C-B089-830CC4DB2DAC}" dt="2025-02-19T09:59:27.283" v="28" actId="14100"/>
          <ac:cxnSpMkLst>
            <pc:docMk/>
            <pc:sldMk cId="0" sldId="268"/>
            <ac:cxnSpMk id="16" creationId="{9428A83B-27DA-4537-8943-C1301E97A28D}"/>
          </ac:cxnSpMkLst>
        </pc:cxnChg>
        <pc:cxnChg chg="add mod">
          <ac:chgData name="Matteo Francia" userId="fbe833e6-b551-4418-a2a7-4d1023d25bd4" providerId="ADAL" clId="{772F011B-4D6F-402C-B089-830CC4DB2DAC}" dt="2025-02-19T09:59:18.680" v="26" actId="693"/>
          <ac:cxnSpMkLst>
            <pc:docMk/>
            <pc:sldMk cId="0" sldId="268"/>
            <ac:cxnSpMk id="20" creationId="{4AE8554C-E451-4AC0-85F5-7590AC1D1D34}"/>
          </ac:cxnSpMkLst>
        </pc:cxnChg>
        <pc:cxnChg chg="add mod">
          <ac:chgData name="Matteo Francia" userId="fbe833e6-b551-4418-a2a7-4d1023d25bd4" providerId="ADAL" clId="{772F011B-4D6F-402C-B089-830CC4DB2DAC}" dt="2025-02-19T09:59:18.680" v="26" actId="693"/>
          <ac:cxnSpMkLst>
            <pc:docMk/>
            <pc:sldMk cId="0" sldId="268"/>
            <ac:cxnSpMk id="25" creationId="{2BD1B70D-AB7C-406F-B375-E938B2394687}"/>
          </ac:cxnSpMkLst>
        </pc:cxnChg>
        <pc:cxnChg chg="add mod">
          <ac:chgData name="Matteo Francia" userId="fbe833e6-b551-4418-a2a7-4d1023d25bd4" providerId="ADAL" clId="{772F011B-4D6F-402C-B089-830CC4DB2DAC}" dt="2025-02-19T09:59:22.217" v="27" actId="14100"/>
          <ac:cxnSpMkLst>
            <pc:docMk/>
            <pc:sldMk cId="0" sldId="268"/>
            <ac:cxnSpMk id="28" creationId="{55279DB5-AEF0-4A51-B3B3-A45ED8C679E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97450" cy="368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532563" y="0"/>
            <a:ext cx="4995862" cy="368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1B18B-CDEC-499D-AA4B-83631AF65B6A}" type="datetimeFigureOut">
              <a:rPr lang="it-IT" smtClean="0"/>
              <a:t>19/02/2025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9525" y="917575"/>
            <a:ext cx="3892550" cy="2478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152525" y="3532188"/>
            <a:ext cx="9226550" cy="2890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972300"/>
            <a:ext cx="4997450" cy="368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532563" y="6972300"/>
            <a:ext cx="4995862" cy="368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AC884-5BA5-43CD-A1E8-B0A36E6F8A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22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AC884-5BA5-43CD-A1E8-B0A36E6F8A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02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64870" y="2275586"/>
            <a:ext cx="9801860" cy="1541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29740" y="4110736"/>
            <a:ext cx="8072120" cy="1835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‹N›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‹N›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6580" y="1688338"/>
            <a:ext cx="5016246" cy="48447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38774" y="1688338"/>
            <a:ext cx="5016246" cy="48447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‹N›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‹N›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‹N›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1175" y="545782"/>
            <a:ext cx="6375400" cy="9121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1175" y="1548765"/>
            <a:ext cx="7038340" cy="4714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20744" y="6826758"/>
            <a:ext cx="3690112" cy="367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6580" y="6826758"/>
            <a:ext cx="2652268" cy="367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96002" y="7029381"/>
            <a:ext cx="237490" cy="17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‹N›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9" Type="http://schemas.openxmlformats.org/officeDocument/2006/relationships/image" Target="../media/image135.png"/><Relationship Id="rId21" Type="http://schemas.openxmlformats.org/officeDocument/2006/relationships/image" Target="../media/image117.png"/><Relationship Id="rId34" Type="http://schemas.openxmlformats.org/officeDocument/2006/relationships/image" Target="../media/image130.png"/><Relationship Id="rId42" Type="http://schemas.openxmlformats.org/officeDocument/2006/relationships/image" Target="../media/image138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41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37" Type="http://schemas.openxmlformats.org/officeDocument/2006/relationships/image" Target="../media/image133.png"/><Relationship Id="rId40" Type="http://schemas.openxmlformats.org/officeDocument/2006/relationships/image" Target="../media/image136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2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31" Type="http://schemas.openxmlformats.org/officeDocument/2006/relationships/image" Target="../media/image12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31.png"/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38" Type="http://schemas.openxmlformats.org/officeDocument/2006/relationships/image" Target="../media/image1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hyperlink" Target="https://w4bo.github.io/2025-webinar-smartirrigation/cs-smartirrigation-ita.html?view=print&amp;/bibliografia" TargetMode="External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4bo.github.io/2025-webinar-smartirrigation/cs-smartirrigation-ita.html?view=print&amp;/bibliografia" TargetMode="External"/><Relationship Id="rId5" Type="http://schemas.openxmlformats.org/officeDocument/2006/relationships/image" Target="../media/image167.jpg"/><Relationship Id="rId4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4bo.github.io/2025-webinar-smartirrigation/cs-smartirrigation-ita.html?view=print&amp;/bibliografi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4bo.github.io/2025-webinar-smartirrigation/cs-smartirrigation-ita.html?view=print&amp;/bibliografi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21" Type="http://schemas.openxmlformats.org/officeDocument/2006/relationships/image" Target="../media/image70.png"/><Relationship Id="rId34" Type="http://schemas.openxmlformats.org/officeDocument/2006/relationships/image" Target="../media/image83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2" Type="http://schemas.openxmlformats.org/officeDocument/2006/relationships/image" Target="../media/image9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5" Type="http://schemas.openxmlformats.org/officeDocument/2006/relationships/image" Target="../media/image57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10" Type="http://schemas.openxmlformats.org/officeDocument/2006/relationships/image" Target="../media/image17.png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8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5BF9AAF-EB92-9614-9B16-4CAED7280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38718" cy="7340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175" y="1360170"/>
            <a:ext cx="3335654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Elaborazione</a:t>
            </a:r>
            <a:r>
              <a:rPr spc="-229" dirty="0"/>
              <a:t> </a:t>
            </a:r>
            <a:r>
              <a:rPr spc="-130" dirty="0"/>
              <a:t>dei</a:t>
            </a:r>
            <a:r>
              <a:rPr spc="-225" dirty="0"/>
              <a:t> </a:t>
            </a:r>
            <a:r>
              <a:rPr spc="-35" dirty="0"/>
              <a:t>Dati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175" y="2053590"/>
            <a:ext cx="4052570" cy="70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0" dirty="0">
                <a:solidFill>
                  <a:srgbClr val="CB4B28"/>
                </a:solidFill>
                <a:latin typeface="Trebuchet MS"/>
                <a:cs typeface="Trebuchet MS"/>
              </a:rPr>
              <a:t>Tecniche</a:t>
            </a:r>
            <a:r>
              <a:rPr sz="1500" b="1" spc="-75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b="1" spc="-60" dirty="0">
                <a:solidFill>
                  <a:srgbClr val="CB4B28"/>
                </a:solidFill>
                <a:latin typeface="Trebuchet MS"/>
                <a:cs typeface="Trebuchet MS"/>
              </a:rPr>
              <a:t>statistiche</a:t>
            </a:r>
            <a:r>
              <a:rPr sz="1500" b="1" spc="-70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b="1" spc="-20" dirty="0">
                <a:solidFill>
                  <a:srgbClr val="CB4B28"/>
                </a:solidFill>
                <a:latin typeface="Trebuchet MS"/>
                <a:cs typeface="Trebuchet MS"/>
              </a:rPr>
              <a:t>(FU)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Trebuchet MS"/>
              <a:cs typeface="Trebuchet MS"/>
            </a:endParaRPr>
          </a:p>
          <a:p>
            <a:pPr marL="440690" indent="-182880">
              <a:lnSpc>
                <a:spcPct val="100000"/>
              </a:lnSpc>
              <a:buFont typeface="Lucida Sans Unicode"/>
              <a:buChar char="•"/>
              <a:tabLst>
                <a:tab pos="440690" algn="l"/>
              </a:tabLst>
            </a:pPr>
            <a:r>
              <a:rPr sz="1500" spc="-30" dirty="0">
                <a:latin typeface="Tahoma"/>
                <a:cs typeface="Tahoma"/>
              </a:rPr>
              <a:t>Plug-and-play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(funzionante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dal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primo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giorno)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175" y="3002915"/>
            <a:ext cx="5079365" cy="70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0" dirty="0">
                <a:solidFill>
                  <a:srgbClr val="CB4B28"/>
                </a:solidFill>
                <a:latin typeface="Trebuchet MS"/>
                <a:cs typeface="Trebuchet MS"/>
              </a:rPr>
              <a:t>Tecniche</a:t>
            </a:r>
            <a:r>
              <a:rPr sz="1500" b="1" spc="-85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b="1" spc="-55" dirty="0">
                <a:solidFill>
                  <a:srgbClr val="CB4B28"/>
                </a:solidFill>
                <a:latin typeface="Trebuchet MS"/>
                <a:cs typeface="Trebuchet MS"/>
              </a:rPr>
              <a:t>basate</a:t>
            </a:r>
            <a:r>
              <a:rPr sz="1500" b="1" spc="-80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b="1" spc="-40" dirty="0">
                <a:solidFill>
                  <a:srgbClr val="CB4B28"/>
                </a:solidFill>
                <a:latin typeface="Trebuchet MS"/>
                <a:cs typeface="Trebuchet MS"/>
              </a:rPr>
              <a:t>su</a:t>
            </a:r>
            <a:r>
              <a:rPr sz="1500" b="1" spc="-80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b="1" spc="-70" dirty="0">
                <a:solidFill>
                  <a:srgbClr val="CB4B28"/>
                </a:solidFill>
                <a:latin typeface="Trebuchet MS"/>
                <a:cs typeface="Trebuchet MS"/>
              </a:rPr>
              <a:t>intelligenza</a:t>
            </a:r>
            <a:r>
              <a:rPr sz="1500" b="1" spc="-85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b="1" spc="-70" dirty="0">
                <a:solidFill>
                  <a:srgbClr val="CB4B28"/>
                </a:solidFill>
                <a:latin typeface="Trebuchet MS"/>
                <a:cs typeface="Trebuchet MS"/>
              </a:rPr>
              <a:t>artificiale</a:t>
            </a:r>
            <a:r>
              <a:rPr sz="1500" b="1" spc="-80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b="1" spc="-20" dirty="0">
                <a:solidFill>
                  <a:srgbClr val="CB4B28"/>
                </a:solidFill>
                <a:latin typeface="Trebuchet MS"/>
                <a:cs typeface="Trebuchet MS"/>
              </a:rPr>
              <a:t>(FA)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Trebuchet MS"/>
              <a:cs typeface="Trebuchet MS"/>
            </a:endParaRPr>
          </a:p>
          <a:p>
            <a:pPr marL="440690" indent="-182880">
              <a:lnSpc>
                <a:spcPct val="100000"/>
              </a:lnSpc>
              <a:buFont typeface="Lucida Sans Unicode"/>
              <a:buChar char="•"/>
              <a:tabLst>
                <a:tab pos="440690" algn="l"/>
              </a:tabLst>
            </a:pPr>
            <a:r>
              <a:rPr sz="1500" spc="-20" dirty="0">
                <a:latin typeface="Tahoma"/>
                <a:cs typeface="Tahoma"/>
              </a:rPr>
              <a:t>Richiede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tempo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per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la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raccolta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dati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l’addestramento/test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61200" y="2047227"/>
            <a:ext cx="3797300" cy="3422650"/>
            <a:chOff x="7061200" y="2047227"/>
            <a:chExt cx="3797300" cy="3422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1200" y="2047227"/>
              <a:ext cx="3797300" cy="17119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1200" y="3759200"/>
              <a:ext cx="3797300" cy="17106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66504" y="3510064"/>
              <a:ext cx="762000" cy="590550"/>
            </a:xfrm>
            <a:custGeom>
              <a:avLst/>
              <a:gdLst/>
              <a:ahLst/>
              <a:cxnLst/>
              <a:rect l="l" t="t" r="r" b="b"/>
              <a:pathLst>
                <a:path w="762000" h="590550">
                  <a:moveTo>
                    <a:pt x="762000" y="589953"/>
                  </a:moveTo>
                  <a:lnTo>
                    <a:pt x="0" y="589953"/>
                  </a:lnTo>
                  <a:lnTo>
                    <a:pt x="0" y="0"/>
                  </a:lnTo>
                  <a:lnTo>
                    <a:pt x="762000" y="0"/>
                  </a:lnTo>
                  <a:lnTo>
                    <a:pt x="762000" y="589953"/>
                  </a:lnTo>
                  <a:close/>
                </a:path>
              </a:pathLst>
            </a:custGeom>
            <a:solidFill>
              <a:srgbClr val="0070B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66504" y="4306049"/>
              <a:ext cx="762000" cy="585470"/>
            </a:xfrm>
            <a:custGeom>
              <a:avLst/>
              <a:gdLst/>
              <a:ahLst/>
              <a:cxnLst/>
              <a:rect l="l" t="t" r="r" b="b"/>
              <a:pathLst>
                <a:path w="762000" h="585470">
                  <a:moveTo>
                    <a:pt x="762000" y="585292"/>
                  </a:moveTo>
                  <a:lnTo>
                    <a:pt x="0" y="585292"/>
                  </a:lnTo>
                  <a:lnTo>
                    <a:pt x="0" y="0"/>
                  </a:lnTo>
                  <a:lnTo>
                    <a:pt x="762000" y="0"/>
                  </a:lnTo>
                  <a:lnTo>
                    <a:pt x="762000" y="585292"/>
                  </a:lnTo>
                  <a:close/>
                </a:path>
              </a:pathLst>
            </a:custGeom>
            <a:solidFill>
              <a:srgbClr val="00AF5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2334" y="3883075"/>
              <a:ext cx="541832" cy="5988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25821" y="398561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12" y="47180"/>
                  </a:moveTo>
                  <a:lnTo>
                    <a:pt x="14354" y="45326"/>
                  </a:lnTo>
                  <a:lnTo>
                    <a:pt x="6881" y="40273"/>
                  </a:lnTo>
                  <a:lnTo>
                    <a:pt x="1845" y="32784"/>
                  </a:lnTo>
                  <a:lnTo>
                    <a:pt x="0" y="23622"/>
                  </a:lnTo>
                  <a:lnTo>
                    <a:pt x="1845" y="14423"/>
                  </a:lnTo>
                  <a:lnTo>
                    <a:pt x="6881" y="6915"/>
                  </a:lnTo>
                  <a:lnTo>
                    <a:pt x="14354" y="1854"/>
                  </a:lnTo>
                  <a:lnTo>
                    <a:pt x="23512" y="0"/>
                  </a:lnTo>
                  <a:lnTo>
                    <a:pt x="32700" y="1854"/>
                  </a:lnTo>
                  <a:lnTo>
                    <a:pt x="40188" y="6915"/>
                  </a:lnTo>
                  <a:lnTo>
                    <a:pt x="45229" y="14423"/>
                  </a:lnTo>
                  <a:lnTo>
                    <a:pt x="47076" y="23622"/>
                  </a:lnTo>
                  <a:lnTo>
                    <a:pt x="45229" y="32784"/>
                  </a:lnTo>
                  <a:lnTo>
                    <a:pt x="40188" y="40273"/>
                  </a:lnTo>
                  <a:lnTo>
                    <a:pt x="32700" y="45326"/>
                  </a:lnTo>
                  <a:lnTo>
                    <a:pt x="23512" y="47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25821" y="398561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22"/>
                  </a:moveTo>
                  <a:lnTo>
                    <a:pt x="1845" y="14423"/>
                  </a:lnTo>
                  <a:lnTo>
                    <a:pt x="6881" y="6915"/>
                  </a:lnTo>
                  <a:lnTo>
                    <a:pt x="14354" y="1854"/>
                  </a:lnTo>
                  <a:lnTo>
                    <a:pt x="23512" y="0"/>
                  </a:lnTo>
                  <a:lnTo>
                    <a:pt x="32700" y="1854"/>
                  </a:lnTo>
                  <a:lnTo>
                    <a:pt x="40188" y="6915"/>
                  </a:lnTo>
                  <a:lnTo>
                    <a:pt x="45229" y="14423"/>
                  </a:lnTo>
                  <a:lnTo>
                    <a:pt x="47076" y="23622"/>
                  </a:lnTo>
                  <a:lnTo>
                    <a:pt x="45229" y="32784"/>
                  </a:lnTo>
                  <a:lnTo>
                    <a:pt x="40188" y="40273"/>
                  </a:lnTo>
                  <a:lnTo>
                    <a:pt x="32700" y="45326"/>
                  </a:lnTo>
                  <a:lnTo>
                    <a:pt x="23512" y="47180"/>
                  </a:lnTo>
                  <a:lnTo>
                    <a:pt x="14354" y="45326"/>
                  </a:lnTo>
                  <a:lnTo>
                    <a:pt x="6881" y="40273"/>
                  </a:lnTo>
                  <a:lnTo>
                    <a:pt x="1845" y="32784"/>
                  </a:lnTo>
                  <a:lnTo>
                    <a:pt x="0" y="23622"/>
                  </a:lnTo>
                  <a:close/>
                </a:path>
              </a:pathLst>
            </a:custGeom>
            <a:ln w="8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23982" y="4324997"/>
              <a:ext cx="47625" cy="49530"/>
            </a:xfrm>
            <a:custGeom>
              <a:avLst/>
              <a:gdLst/>
              <a:ahLst/>
              <a:cxnLst/>
              <a:rect l="l" t="t" r="r" b="b"/>
              <a:pathLst>
                <a:path w="47625" h="49529">
                  <a:moveTo>
                    <a:pt x="23563" y="48958"/>
                  </a:moveTo>
                  <a:lnTo>
                    <a:pt x="14397" y="47034"/>
                  </a:lnTo>
                  <a:lnTo>
                    <a:pt x="6907" y="41786"/>
                  </a:lnTo>
                  <a:lnTo>
                    <a:pt x="1853" y="33999"/>
                  </a:lnTo>
                  <a:lnTo>
                    <a:pt x="0" y="24460"/>
                  </a:lnTo>
                  <a:lnTo>
                    <a:pt x="1853" y="14921"/>
                  </a:lnTo>
                  <a:lnTo>
                    <a:pt x="6907" y="7148"/>
                  </a:lnTo>
                  <a:lnTo>
                    <a:pt x="14397" y="1916"/>
                  </a:lnTo>
                  <a:lnTo>
                    <a:pt x="23563" y="0"/>
                  </a:lnTo>
                  <a:lnTo>
                    <a:pt x="32729" y="1916"/>
                  </a:lnTo>
                  <a:lnTo>
                    <a:pt x="40220" y="7148"/>
                  </a:lnTo>
                  <a:lnTo>
                    <a:pt x="45273" y="14921"/>
                  </a:lnTo>
                  <a:lnTo>
                    <a:pt x="47127" y="24460"/>
                  </a:lnTo>
                  <a:lnTo>
                    <a:pt x="45273" y="33999"/>
                  </a:lnTo>
                  <a:lnTo>
                    <a:pt x="40220" y="41786"/>
                  </a:lnTo>
                  <a:lnTo>
                    <a:pt x="32729" y="47034"/>
                  </a:lnTo>
                  <a:lnTo>
                    <a:pt x="23563" y="489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23982" y="4324997"/>
              <a:ext cx="47625" cy="49530"/>
            </a:xfrm>
            <a:custGeom>
              <a:avLst/>
              <a:gdLst/>
              <a:ahLst/>
              <a:cxnLst/>
              <a:rect l="l" t="t" r="r" b="b"/>
              <a:pathLst>
                <a:path w="47625" h="49529">
                  <a:moveTo>
                    <a:pt x="0" y="24460"/>
                  </a:moveTo>
                  <a:lnTo>
                    <a:pt x="1853" y="14921"/>
                  </a:lnTo>
                  <a:lnTo>
                    <a:pt x="6907" y="7148"/>
                  </a:lnTo>
                  <a:lnTo>
                    <a:pt x="14397" y="1916"/>
                  </a:lnTo>
                  <a:lnTo>
                    <a:pt x="23563" y="0"/>
                  </a:lnTo>
                  <a:lnTo>
                    <a:pt x="32729" y="1916"/>
                  </a:lnTo>
                  <a:lnTo>
                    <a:pt x="40220" y="7148"/>
                  </a:lnTo>
                  <a:lnTo>
                    <a:pt x="45273" y="14921"/>
                  </a:lnTo>
                  <a:lnTo>
                    <a:pt x="47127" y="24460"/>
                  </a:lnTo>
                  <a:lnTo>
                    <a:pt x="45273" y="33999"/>
                  </a:lnTo>
                  <a:lnTo>
                    <a:pt x="40220" y="41786"/>
                  </a:lnTo>
                  <a:lnTo>
                    <a:pt x="32729" y="47034"/>
                  </a:lnTo>
                  <a:lnTo>
                    <a:pt x="23563" y="48958"/>
                  </a:lnTo>
                  <a:lnTo>
                    <a:pt x="14397" y="47034"/>
                  </a:lnTo>
                  <a:lnTo>
                    <a:pt x="6907" y="41786"/>
                  </a:lnTo>
                  <a:lnTo>
                    <a:pt x="1853" y="33999"/>
                  </a:lnTo>
                  <a:lnTo>
                    <a:pt x="0" y="24460"/>
                  </a:lnTo>
                  <a:close/>
                </a:path>
              </a:pathLst>
            </a:custGeom>
            <a:ln w="8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10664" y="3989235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29">
                  <a:moveTo>
                    <a:pt x="24451" y="49022"/>
                  </a:moveTo>
                  <a:lnTo>
                    <a:pt x="14916" y="47095"/>
                  </a:lnTo>
                  <a:lnTo>
                    <a:pt x="7146" y="41843"/>
                  </a:lnTo>
                  <a:lnTo>
                    <a:pt x="1915" y="34052"/>
                  </a:lnTo>
                  <a:lnTo>
                    <a:pt x="0" y="24511"/>
                  </a:lnTo>
                  <a:lnTo>
                    <a:pt x="1915" y="14969"/>
                  </a:lnTo>
                  <a:lnTo>
                    <a:pt x="7146" y="7178"/>
                  </a:lnTo>
                  <a:lnTo>
                    <a:pt x="14916" y="1926"/>
                  </a:lnTo>
                  <a:lnTo>
                    <a:pt x="24451" y="0"/>
                  </a:lnTo>
                  <a:lnTo>
                    <a:pt x="33966" y="1926"/>
                  </a:lnTo>
                  <a:lnTo>
                    <a:pt x="41743" y="7178"/>
                  </a:lnTo>
                  <a:lnTo>
                    <a:pt x="46990" y="14969"/>
                  </a:lnTo>
                  <a:lnTo>
                    <a:pt x="48915" y="24511"/>
                  </a:lnTo>
                  <a:lnTo>
                    <a:pt x="46990" y="34052"/>
                  </a:lnTo>
                  <a:lnTo>
                    <a:pt x="41743" y="41843"/>
                  </a:lnTo>
                  <a:lnTo>
                    <a:pt x="33966" y="47095"/>
                  </a:lnTo>
                  <a:lnTo>
                    <a:pt x="24451" y="49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10664" y="3989235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29">
                  <a:moveTo>
                    <a:pt x="0" y="24511"/>
                  </a:moveTo>
                  <a:lnTo>
                    <a:pt x="1915" y="14969"/>
                  </a:lnTo>
                  <a:lnTo>
                    <a:pt x="7146" y="7178"/>
                  </a:lnTo>
                  <a:lnTo>
                    <a:pt x="14916" y="1926"/>
                  </a:lnTo>
                  <a:lnTo>
                    <a:pt x="24451" y="0"/>
                  </a:lnTo>
                  <a:lnTo>
                    <a:pt x="33966" y="1926"/>
                  </a:lnTo>
                  <a:lnTo>
                    <a:pt x="41743" y="7178"/>
                  </a:lnTo>
                  <a:lnTo>
                    <a:pt x="46990" y="14969"/>
                  </a:lnTo>
                  <a:lnTo>
                    <a:pt x="48915" y="24511"/>
                  </a:lnTo>
                  <a:lnTo>
                    <a:pt x="46990" y="34052"/>
                  </a:lnTo>
                  <a:lnTo>
                    <a:pt x="41743" y="41843"/>
                  </a:lnTo>
                  <a:lnTo>
                    <a:pt x="33966" y="47095"/>
                  </a:lnTo>
                  <a:lnTo>
                    <a:pt x="24451" y="49022"/>
                  </a:lnTo>
                  <a:lnTo>
                    <a:pt x="14916" y="47095"/>
                  </a:lnTo>
                  <a:lnTo>
                    <a:pt x="7146" y="41843"/>
                  </a:lnTo>
                  <a:lnTo>
                    <a:pt x="1915" y="34052"/>
                  </a:lnTo>
                  <a:lnTo>
                    <a:pt x="0" y="24511"/>
                  </a:lnTo>
                  <a:close/>
                </a:path>
              </a:pathLst>
            </a:custGeom>
            <a:ln w="8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08825" y="4330407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24451" y="47167"/>
                  </a:moveTo>
                  <a:lnTo>
                    <a:pt x="14938" y="45313"/>
                  </a:lnTo>
                  <a:lnTo>
                    <a:pt x="7165" y="40260"/>
                  </a:lnTo>
                  <a:lnTo>
                    <a:pt x="1922" y="32771"/>
                  </a:lnTo>
                  <a:lnTo>
                    <a:pt x="0" y="23609"/>
                  </a:lnTo>
                  <a:lnTo>
                    <a:pt x="1922" y="14417"/>
                  </a:lnTo>
                  <a:lnTo>
                    <a:pt x="7165" y="6913"/>
                  </a:lnTo>
                  <a:lnTo>
                    <a:pt x="14938" y="1854"/>
                  </a:lnTo>
                  <a:lnTo>
                    <a:pt x="24451" y="0"/>
                  </a:lnTo>
                  <a:lnTo>
                    <a:pt x="33987" y="1854"/>
                  </a:lnTo>
                  <a:lnTo>
                    <a:pt x="41762" y="6913"/>
                  </a:lnTo>
                  <a:lnTo>
                    <a:pt x="46997" y="14417"/>
                  </a:lnTo>
                  <a:lnTo>
                    <a:pt x="48915" y="23609"/>
                  </a:lnTo>
                  <a:lnTo>
                    <a:pt x="46997" y="32771"/>
                  </a:lnTo>
                  <a:lnTo>
                    <a:pt x="41762" y="40260"/>
                  </a:lnTo>
                  <a:lnTo>
                    <a:pt x="33987" y="45313"/>
                  </a:lnTo>
                  <a:lnTo>
                    <a:pt x="24451" y="47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08825" y="4330407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0" y="23609"/>
                  </a:moveTo>
                  <a:lnTo>
                    <a:pt x="1922" y="14417"/>
                  </a:lnTo>
                  <a:lnTo>
                    <a:pt x="7165" y="6913"/>
                  </a:lnTo>
                  <a:lnTo>
                    <a:pt x="14938" y="1854"/>
                  </a:lnTo>
                  <a:lnTo>
                    <a:pt x="24451" y="0"/>
                  </a:lnTo>
                  <a:lnTo>
                    <a:pt x="33987" y="1854"/>
                  </a:lnTo>
                  <a:lnTo>
                    <a:pt x="41762" y="6913"/>
                  </a:lnTo>
                  <a:lnTo>
                    <a:pt x="46997" y="14417"/>
                  </a:lnTo>
                  <a:lnTo>
                    <a:pt x="48915" y="23609"/>
                  </a:lnTo>
                  <a:lnTo>
                    <a:pt x="46997" y="32771"/>
                  </a:lnTo>
                  <a:lnTo>
                    <a:pt x="41762" y="40260"/>
                  </a:lnTo>
                  <a:lnTo>
                    <a:pt x="33987" y="45313"/>
                  </a:lnTo>
                  <a:lnTo>
                    <a:pt x="24451" y="47167"/>
                  </a:lnTo>
                  <a:lnTo>
                    <a:pt x="14938" y="45313"/>
                  </a:lnTo>
                  <a:lnTo>
                    <a:pt x="7165" y="40260"/>
                  </a:lnTo>
                  <a:lnTo>
                    <a:pt x="1922" y="32771"/>
                  </a:lnTo>
                  <a:lnTo>
                    <a:pt x="0" y="23609"/>
                  </a:lnTo>
                  <a:close/>
                </a:path>
              </a:pathLst>
            </a:custGeom>
            <a:ln w="8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97296" y="3992854"/>
              <a:ext cx="47625" cy="49530"/>
            </a:xfrm>
            <a:custGeom>
              <a:avLst/>
              <a:gdLst/>
              <a:ahLst/>
              <a:cxnLst/>
              <a:rect l="l" t="t" r="r" b="b"/>
              <a:pathLst>
                <a:path w="47625" h="49529">
                  <a:moveTo>
                    <a:pt x="23563" y="49021"/>
                  </a:moveTo>
                  <a:lnTo>
                    <a:pt x="14397" y="47097"/>
                  </a:lnTo>
                  <a:lnTo>
                    <a:pt x="6907" y="41848"/>
                  </a:lnTo>
                  <a:lnTo>
                    <a:pt x="1853" y="34057"/>
                  </a:lnTo>
                  <a:lnTo>
                    <a:pt x="0" y="24510"/>
                  </a:lnTo>
                  <a:lnTo>
                    <a:pt x="1853" y="14969"/>
                  </a:lnTo>
                  <a:lnTo>
                    <a:pt x="6907" y="7178"/>
                  </a:lnTo>
                  <a:lnTo>
                    <a:pt x="14397" y="1926"/>
                  </a:lnTo>
                  <a:lnTo>
                    <a:pt x="23563" y="0"/>
                  </a:lnTo>
                  <a:lnTo>
                    <a:pt x="32729" y="1926"/>
                  </a:lnTo>
                  <a:lnTo>
                    <a:pt x="40220" y="7178"/>
                  </a:lnTo>
                  <a:lnTo>
                    <a:pt x="45273" y="14969"/>
                  </a:lnTo>
                  <a:lnTo>
                    <a:pt x="47127" y="24510"/>
                  </a:lnTo>
                  <a:lnTo>
                    <a:pt x="45273" y="34057"/>
                  </a:lnTo>
                  <a:lnTo>
                    <a:pt x="40220" y="41848"/>
                  </a:lnTo>
                  <a:lnTo>
                    <a:pt x="32729" y="47097"/>
                  </a:lnTo>
                  <a:lnTo>
                    <a:pt x="23563" y="49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97296" y="3992854"/>
              <a:ext cx="47625" cy="49530"/>
            </a:xfrm>
            <a:custGeom>
              <a:avLst/>
              <a:gdLst/>
              <a:ahLst/>
              <a:cxnLst/>
              <a:rect l="l" t="t" r="r" b="b"/>
              <a:pathLst>
                <a:path w="47625" h="49529">
                  <a:moveTo>
                    <a:pt x="0" y="24510"/>
                  </a:moveTo>
                  <a:lnTo>
                    <a:pt x="1853" y="14969"/>
                  </a:lnTo>
                  <a:lnTo>
                    <a:pt x="6907" y="7178"/>
                  </a:lnTo>
                  <a:lnTo>
                    <a:pt x="14397" y="1926"/>
                  </a:lnTo>
                  <a:lnTo>
                    <a:pt x="23563" y="0"/>
                  </a:lnTo>
                  <a:lnTo>
                    <a:pt x="32729" y="1926"/>
                  </a:lnTo>
                  <a:lnTo>
                    <a:pt x="40220" y="7178"/>
                  </a:lnTo>
                  <a:lnTo>
                    <a:pt x="45273" y="14969"/>
                  </a:lnTo>
                  <a:lnTo>
                    <a:pt x="47127" y="24510"/>
                  </a:lnTo>
                  <a:lnTo>
                    <a:pt x="45273" y="34057"/>
                  </a:lnTo>
                  <a:lnTo>
                    <a:pt x="40220" y="41848"/>
                  </a:lnTo>
                  <a:lnTo>
                    <a:pt x="32729" y="47097"/>
                  </a:lnTo>
                  <a:lnTo>
                    <a:pt x="23563" y="49021"/>
                  </a:lnTo>
                  <a:lnTo>
                    <a:pt x="14397" y="47097"/>
                  </a:lnTo>
                  <a:lnTo>
                    <a:pt x="6907" y="41848"/>
                  </a:lnTo>
                  <a:lnTo>
                    <a:pt x="1853" y="34057"/>
                  </a:lnTo>
                  <a:lnTo>
                    <a:pt x="0" y="24510"/>
                  </a:lnTo>
                  <a:close/>
                </a:path>
              </a:pathLst>
            </a:custGeom>
            <a:ln w="8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95508" y="43340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12" y="47218"/>
                  </a:moveTo>
                  <a:lnTo>
                    <a:pt x="14354" y="45363"/>
                  </a:lnTo>
                  <a:lnTo>
                    <a:pt x="6881" y="40305"/>
                  </a:lnTo>
                  <a:lnTo>
                    <a:pt x="1845" y="32800"/>
                  </a:lnTo>
                  <a:lnTo>
                    <a:pt x="0" y="23609"/>
                  </a:lnTo>
                  <a:lnTo>
                    <a:pt x="1845" y="14417"/>
                  </a:lnTo>
                  <a:lnTo>
                    <a:pt x="6881" y="6913"/>
                  </a:lnTo>
                  <a:lnTo>
                    <a:pt x="14354" y="1854"/>
                  </a:lnTo>
                  <a:lnTo>
                    <a:pt x="23512" y="0"/>
                  </a:lnTo>
                  <a:lnTo>
                    <a:pt x="32700" y="1854"/>
                  </a:lnTo>
                  <a:lnTo>
                    <a:pt x="40188" y="6913"/>
                  </a:lnTo>
                  <a:lnTo>
                    <a:pt x="45229" y="14417"/>
                  </a:lnTo>
                  <a:lnTo>
                    <a:pt x="47076" y="23609"/>
                  </a:lnTo>
                  <a:lnTo>
                    <a:pt x="45229" y="32800"/>
                  </a:lnTo>
                  <a:lnTo>
                    <a:pt x="40188" y="40305"/>
                  </a:lnTo>
                  <a:lnTo>
                    <a:pt x="32700" y="45363"/>
                  </a:lnTo>
                  <a:lnTo>
                    <a:pt x="23512" y="472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95508" y="43340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09"/>
                  </a:moveTo>
                  <a:lnTo>
                    <a:pt x="1845" y="14417"/>
                  </a:lnTo>
                  <a:lnTo>
                    <a:pt x="6881" y="6913"/>
                  </a:lnTo>
                  <a:lnTo>
                    <a:pt x="14354" y="1854"/>
                  </a:lnTo>
                  <a:lnTo>
                    <a:pt x="23512" y="0"/>
                  </a:lnTo>
                  <a:lnTo>
                    <a:pt x="32700" y="1854"/>
                  </a:lnTo>
                  <a:lnTo>
                    <a:pt x="40188" y="6913"/>
                  </a:lnTo>
                  <a:lnTo>
                    <a:pt x="45229" y="14417"/>
                  </a:lnTo>
                  <a:lnTo>
                    <a:pt x="47076" y="23609"/>
                  </a:lnTo>
                  <a:lnTo>
                    <a:pt x="45229" y="32800"/>
                  </a:lnTo>
                  <a:lnTo>
                    <a:pt x="40188" y="40305"/>
                  </a:lnTo>
                  <a:lnTo>
                    <a:pt x="32700" y="45363"/>
                  </a:lnTo>
                  <a:lnTo>
                    <a:pt x="23512" y="47218"/>
                  </a:lnTo>
                  <a:lnTo>
                    <a:pt x="14354" y="45363"/>
                  </a:lnTo>
                  <a:lnTo>
                    <a:pt x="6881" y="40305"/>
                  </a:lnTo>
                  <a:lnTo>
                    <a:pt x="1845" y="32800"/>
                  </a:lnTo>
                  <a:lnTo>
                    <a:pt x="0" y="23609"/>
                  </a:lnTo>
                  <a:close/>
                </a:path>
              </a:pathLst>
            </a:custGeom>
            <a:ln w="8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23982" y="41562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63" y="47180"/>
                  </a:moveTo>
                  <a:lnTo>
                    <a:pt x="14397" y="45325"/>
                  </a:lnTo>
                  <a:lnTo>
                    <a:pt x="6907" y="40265"/>
                  </a:lnTo>
                  <a:lnTo>
                    <a:pt x="1853" y="32757"/>
                  </a:lnTo>
                  <a:lnTo>
                    <a:pt x="0" y="23558"/>
                  </a:lnTo>
                  <a:lnTo>
                    <a:pt x="1853" y="14375"/>
                  </a:lnTo>
                  <a:lnTo>
                    <a:pt x="6907" y="6888"/>
                  </a:lnTo>
                  <a:lnTo>
                    <a:pt x="14397" y="1846"/>
                  </a:lnTo>
                  <a:lnTo>
                    <a:pt x="23563" y="0"/>
                  </a:lnTo>
                  <a:lnTo>
                    <a:pt x="32729" y="1846"/>
                  </a:lnTo>
                  <a:lnTo>
                    <a:pt x="40220" y="6888"/>
                  </a:lnTo>
                  <a:lnTo>
                    <a:pt x="45273" y="14375"/>
                  </a:lnTo>
                  <a:lnTo>
                    <a:pt x="47127" y="23558"/>
                  </a:lnTo>
                  <a:lnTo>
                    <a:pt x="45273" y="32757"/>
                  </a:lnTo>
                  <a:lnTo>
                    <a:pt x="40220" y="40265"/>
                  </a:lnTo>
                  <a:lnTo>
                    <a:pt x="32729" y="45325"/>
                  </a:lnTo>
                  <a:lnTo>
                    <a:pt x="23563" y="47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23982" y="41562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558"/>
                  </a:moveTo>
                  <a:lnTo>
                    <a:pt x="1853" y="14375"/>
                  </a:lnTo>
                  <a:lnTo>
                    <a:pt x="6907" y="6888"/>
                  </a:lnTo>
                  <a:lnTo>
                    <a:pt x="14397" y="1846"/>
                  </a:lnTo>
                  <a:lnTo>
                    <a:pt x="23563" y="0"/>
                  </a:lnTo>
                  <a:lnTo>
                    <a:pt x="32729" y="1846"/>
                  </a:lnTo>
                  <a:lnTo>
                    <a:pt x="40220" y="6888"/>
                  </a:lnTo>
                  <a:lnTo>
                    <a:pt x="45273" y="14375"/>
                  </a:lnTo>
                  <a:lnTo>
                    <a:pt x="47127" y="23558"/>
                  </a:lnTo>
                  <a:lnTo>
                    <a:pt x="45273" y="32757"/>
                  </a:lnTo>
                  <a:lnTo>
                    <a:pt x="40220" y="40265"/>
                  </a:lnTo>
                  <a:lnTo>
                    <a:pt x="32729" y="45325"/>
                  </a:lnTo>
                  <a:lnTo>
                    <a:pt x="23563" y="47180"/>
                  </a:lnTo>
                  <a:lnTo>
                    <a:pt x="14397" y="45325"/>
                  </a:lnTo>
                  <a:lnTo>
                    <a:pt x="6907" y="40265"/>
                  </a:lnTo>
                  <a:lnTo>
                    <a:pt x="1853" y="32757"/>
                  </a:lnTo>
                  <a:lnTo>
                    <a:pt x="0" y="23558"/>
                  </a:lnTo>
                  <a:close/>
                </a:path>
              </a:pathLst>
            </a:custGeom>
            <a:ln w="8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08825" y="4159847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24451" y="47180"/>
                  </a:moveTo>
                  <a:lnTo>
                    <a:pt x="14938" y="45325"/>
                  </a:lnTo>
                  <a:lnTo>
                    <a:pt x="7165" y="40265"/>
                  </a:lnTo>
                  <a:lnTo>
                    <a:pt x="1922" y="32757"/>
                  </a:lnTo>
                  <a:lnTo>
                    <a:pt x="0" y="23558"/>
                  </a:lnTo>
                  <a:lnTo>
                    <a:pt x="1922" y="14396"/>
                  </a:lnTo>
                  <a:lnTo>
                    <a:pt x="7165" y="6907"/>
                  </a:lnTo>
                  <a:lnTo>
                    <a:pt x="14938" y="1854"/>
                  </a:lnTo>
                  <a:lnTo>
                    <a:pt x="24451" y="0"/>
                  </a:lnTo>
                  <a:lnTo>
                    <a:pt x="33987" y="1854"/>
                  </a:lnTo>
                  <a:lnTo>
                    <a:pt x="41762" y="6907"/>
                  </a:lnTo>
                  <a:lnTo>
                    <a:pt x="46997" y="14396"/>
                  </a:lnTo>
                  <a:lnTo>
                    <a:pt x="48915" y="23558"/>
                  </a:lnTo>
                  <a:lnTo>
                    <a:pt x="46997" y="32757"/>
                  </a:lnTo>
                  <a:lnTo>
                    <a:pt x="41762" y="40265"/>
                  </a:lnTo>
                  <a:lnTo>
                    <a:pt x="33987" y="45325"/>
                  </a:lnTo>
                  <a:lnTo>
                    <a:pt x="24451" y="47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708825" y="4159847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0" y="23558"/>
                  </a:moveTo>
                  <a:lnTo>
                    <a:pt x="1922" y="14396"/>
                  </a:lnTo>
                  <a:lnTo>
                    <a:pt x="7165" y="6907"/>
                  </a:lnTo>
                  <a:lnTo>
                    <a:pt x="14938" y="1854"/>
                  </a:lnTo>
                  <a:lnTo>
                    <a:pt x="24451" y="0"/>
                  </a:lnTo>
                  <a:lnTo>
                    <a:pt x="33987" y="1854"/>
                  </a:lnTo>
                  <a:lnTo>
                    <a:pt x="41762" y="6907"/>
                  </a:lnTo>
                  <a:lnTo>
                    <a:pt x="46997" y="14396"/>
                  </a:lnTo>
                  <a:lnTo>
                    <a:pt x="48915" y="23558"/>
                  </a:lnTo>
                  <a:lnTo>
                    <a:pt x="46997" y="32757"/>
                  </a:lnTo>
                  <a:lnTo>
                    <a:pt x="41762" y="40265"/>
                  </a:lnTo>
                  <a:lnTo>
                    <a:pt x="33987" y="45325"/>
                  </a:lnTo>
                  <a:lnTo>
                    <a:pt x="24451" y="47180"/>
                  </a:lnTo>
                  <a:lnTo>
                    <a:pt x="14938" y="45325"/>
                  </a:lnTo>
                  <a:lnTo>
                    <a:pt x="7165" y="40265"/>
                  </a:lnTo>
                  <a:lnTo>
                    <a:pt x="1922" y="32757"/>
                  </a:lnTo>
                  <a:lnTo>
                    <a:pt x="0" y="23558"/>
                  </a:lnTo>
                  <a:close/>
                </a:path>
              </a:pathLst>
            </a:custGeom>
            <a:ln w="8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95508" y="4163466"/>
              <a:ext cx="47625" cy="49530"/>
            </a:xfrm>
            <a:custGeom>
              <a:avLst/>
              <a:gdLst/>
              <a:ahLst/>
              <a:cxnLst/>
              <a:rect l="l" t="t" r="r" b="b"/>
              <a:pathLst>
                <a:path w="47625" h="49529">
                  <a:moveTo>
                    <a:pt x="23512" y="49009"/>
                  </a:moveTo>
                  <a:lnTo>
                    <a:pt x="14354" y="47085"/>
                  </a:lnTo>
                  <a:lnTo>
                    <a:pt x="6881" y="41836"/>
                  </a:lnTo>
                  <a:lnTo>
                    <a:pt x="1845" y="34050"/>
                  </a:lnTo>
                  <a:lnTo>
                    <a:pt x="0" y="24511"/>
                  </a:lnTo>
                  <a:lnTo>
                    <a:pt x="1845" y="14964"/>
                  </a:lnTo>
                  <a:lnTo>
                    <a:pt x="6881" y="7173"/>
                  </a:lnTo>
                  <a:lnTo>
                    <a:pt x="14354" y="1924"/>
                  </a:lnTo>
                  <a:lnTo>
                    <a:pt x="23512" y="0"/>
                  </a:lnTo>
                  <a:lnTo>
                    <a:pt x="32700" y="1924"/>
                  </a:lnTo>
                  <a:lnTo>
                    <a:pt x="40188" y="7173"/>
                  </a:lnTo>
                  <a:lnTo>
                    <a:pt x="45229" y="14964"/>
                  </a:lnTo>
                  <a:lnTo>
                    <a:pt x="47076" y="24511"/>
                  </a:lnTo>
                  <a:lnTo>
                    <a:pt x="45229" y="34050"/>
                  </a:lnTo>
                  <a:lnTo>
                    <a:pt x="40188" y="41836"/>
                  </a:lnTo>
                  <a:lnTo>
                    <a:pt x="32700" y="47085"/>
                  </a:lnTo>
                  <a:lnTo>
                    <a:pt x="23512" y="49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95508" y="4163466"/>
              <a:ext cx="47625" cy="49530"/>
            </a:xfrm>
            <a:custGeom>
              <a:avLst/>
              <a:gdLst/>
              <a:ahLst/>
              <a:cxnLst/>
              <a:rect l="l" t="t" r="r" b="b"/>
              <a:pathLst>
                <a:path w="47625" h="49529">
                  <a:moveTo>
                    <a:pt x="0" y="24511"/>
                  </a:moveTo>
                  <a:lnTo>
                    <a:pt x="1845" y="14964"/>
                  </a:lnTo>
                  <a:lnTo>
                    <a:pt x="6881" y="7173"/>
                  </a:lnTo>
                  <a:lnTo>
                    <a:pt x="14354" y="1924"/>
                  </a:lnTo>
                  <a:lnTo>
                    <a:pt x="23512" y="0"/>
                  </a:lnTo>
                  <a:lnTo>
                    <a:pt x="32700" y="1924"/>
                  </a:lnTo>
                  <a:lnTo>
                    <a:pt x="40188" y="7173"/>
                  </a:lnTo>
                  <a:lnTo>
                    <a:pt x="45229" y="14964"/>
                  </a:lnTo>
                  <a:lnTo>
                    <a:pt x="47076" y="24511"/>
                  </a:lnTo>
                  <a:lnTo>
                    <a:pt x="45229" y="34050"/>
                  </a:lnTo>
                  <a:lnTo>
                    <a:pt x="40188" y="41836"/>
                  </a:lnTo>
                  <a:lnTo>
                    <a:pt x="32700" y="47085"/>
                  </a:lnTo>
                  <a:lnTo>
                    <a:pt x="23512" y="49009"/>
                  </a:lnTo>
                  <a:lnTo>
                    <a:pt x="14354" y="47085"/>
                  </a:lnTo>
                  <a:lnTo>
                    <a:pt x="6881" y="41836"/>
                  </a:lnTo>
                  <a:lnTo>
                    <a:pt x="1845" y="34050"/>
                  </a:lnTo>
                  <a:lnTo>
                    <a:pt x="0" y="24511"/>
                  </a:lnTo>
                  <a:close/>
                </a:path>
              </a:pathLst>
            </a:custGeom>
            <a:ln w="8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500564" y="4502609"/>
            <a:ext cx="471170" cy="2622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indent="25400">
              <a:lnSpc>
                <a:spcPct val="102400"/>
              </a:lnSpc>
              <a:spcBef>
                <a:spcPts val="115"/>
              </a:spcBef>
            </a:pPr>
            <a:r>
              <a:rPr sz="750" dirty="0">
                <a:latin typeface="Times New Roman"/>
                <a:cs typeface="Times New Roman"/>
              </a:rPr>
              <a:t>Real-</a:t>
            </a:r>
            <a:r>
              <a:rPr sz="750" spc="-20" dirty="0">
                <a:latin typeface="Times New Roman"/>
                <a:cs typeface="Times New Roman"/>
              </a:rPr>
              <a:t>time</a:t>
            </a:r>
            <a:r>
              <a:rPr sz="750" spc="50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sensor</a:t>
            </a:r>
            <a:r>
              <a:rPr sz="750" spc="80" dirty="0">
                <a:latin typeface="Times New Roman"/>
                <a:cs typeface="Times New Roman"/>
              </a:rPr>
              <a:t> </a:t>
            </a:r>
            <a:r>
              <a:rPr sz="750" spc="-20" dirty="0">
                <a:latin typeface="Times New Roman"/>
                <a:cs typeface="Times New Roman"/>
              </a:rPr>
              <a:t>data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78439" y="4048431"/>
            <a:ext cx="476884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latin typeface="Times New Roman"/>
                <a:cs typeface="Times New Roman"/>
              </a:rPr>
              <a:t>Soil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10" dirty="0">
                <a:latin typeface="Times New Roman"/>
                <a:cs typeface="Times New Roman"/>
              </a:rPr>
              <a:t>profile</a:t>
            </a:r>
            <a:endParaRPr sz="750">
              <a:latin typeface="Times New Roman"/>
              <a:cs typeface="Times New Roman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10239588" y="3531410"/>
          <a:ext cx="539113" cy="537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567B9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90AA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90AA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84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CB525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C428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2" name="object 32"/>
          <p:cNvGrpSpPr/>
          <p:nvPr/>
        </p:nvGrpSpPr>
        <p:grpSpPr>
          <a:xfrm>
            <a:off x="7083784" y="2729026"/>
            <a:ext cx="3714115" cy="1464310"/>
            <a:chOff x="7083784" y="2729026"/>
            <a:chExt cx="3714115" cy="1464310"/>
          </a:xfrm>
        </p:grpSpPr>
        <p:sp>
          <p:nvSpPr>
            <p:cNvPr id="33" name="object 33"/>
            <p:cNvSpPr/>
            <p:nvPr/>
          </p:nvSpPr>
          <p:spPr>
            <a:xfrm>
              <a:off x="9012834" y="3778592"/>
              <a:ext cx="1229360" cy="414655"/>
            </a:xfrm>
            <a:custGeom>
              <a:avLst/>
              <a:gdLst/>
              <a:ahLst/>
              <a:cxnLst/>
              <a:rect l="l" t="t" r="r" b="b"/>
              <a:pathLst>
                <a:path w="1229359" h="414654">
                  <a:moveTo>
                    <a:pt x="436359" y="24663"/>
                  </a:moveTo>
                  <a:lnTo>
                    <a:pt x="382587" y="39192"/>
                  </a:lnTo>
                  <a:lnTo>
                    <a:pt x="397764" y="56273"/>
                  </a:lnTo>
                  <a:lnTo>
                    <a:pt x="0" y="411073"/>
                  </a:lnTo>
                  <a:lnTo>
                    <a:pt x="2730" y="414147"/>
                  </a:lnTo>
                  <a:lnTo>
                    <a:pt x="400532" y="59385"/>
                  </a:lnTo>
                  <a:lnTo>
                    <a:pt x="415721" y="76454"/>
                  </a:lnTo>
                  <a:lnTo>
                    <a:pt x="425958" y="50749"/>
                  </a:lnTo>
                  <a:lnTo>
                    <a:pt x="436359" y="24663"/>
                  </a:lnTo>
                  <a:close/>
                </a:path>
                <a:path w="1229359" h="414654">
                  <a:moveTo>
                    <a:pt x="1228877" y="25057"/>
                  </a:moveTo>
                  <a:lnTo>
                    <a:pt x="1224495" y="22860"/>
                  </a:lnTo>
                  <a:lnTo>
                    <a:pt x="1179068" y="0"/>
                  </a:lnTo>
                  <a:lnTo>
                    <a:pt x="1179017" y="22860"/>
                  </a:lnTo>
                  <a:lnTo>
                    <a:pt x="1034300" y="22580"/>
                  </a:lnTo>
                  <a:lnTo>
                    <a:pt x="1034300" y="26746"/>
                  </a:lnTo>
                  <a:lnTo>
                    <a:pt x="1179004" y="27025"/>
                  </a:lnTo>
                  <a:lnTo>
                    <a:pt x="1178966" y="49911"/>
                  </a:lnTo>
                  <a:lnTo>
                    <a:pt x="1224927" y="27025"/>
                  </a:lnTo>
                  <a:lnTo>
                    <a:pt x="1228877" y="250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72070" y="2733471"/>
              <a:ext cx="427990" cy="379730"/>
            </a:xfrm>
            <a:custGeom>
              <a:avLst/>
              <a:gdLst/>
              <a:ahLst/>
              <a:cxnLst/>
              <a:rect l="l" t="t" r="r" b="b"/>
              <a:pathLst>
                <a:path w="427990" h="379730">
                  <a:moveTo>
                    <a:pt x="427685" y="379272"/>
                  </a:moveTo>
                  <a:lnTo>
                    <a:pt x="0" y="379272"/>
                  </a:lnTo>
                  <a:lnTo>
                    <a:pt x="213868" y="0"/>
                  </a:lnTo>
                  <a:lnTo>
                    <a:pt x="427685" y="379272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72081" y="2733471"/>
              <a:ext cx="427990" cy="379730"/>
            </a:xfrm>
            <a:custGeom>
              <a:avLst/>
              <a:gdLst/>
              <a:ahLst/>
              <a:cxnLst/>
              <a:rect l="l" t="t" r="r" b="b"/>
              <a:pathLst>
                <a:path w="427990" h="379730">
                  <a:moveTo>
                    <a:pt x="0" y="379272"/>
                  </a:moveTo>
                  <a:lnTo>
                    <a:pt x="213860" y="0"/>
                  </a:lnTo>
                  <a:lnTo>
                    <a:pt x="427682" y="379272"/>
                  </a:lnTo>
                  <a:lnTo>
                    <a:pt x="0" y="379272"/>
                  </a:lnTo>
                  <a:close/>
                </a:path>
              </a:pathLst>
            </a:custGeom>
            <a:ln w="8312">
              <a:solidFill>
                <a:srgbClr val="7777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91958" y="2898127"/>
              <a:ext cx="2283460" cy="720725"/>
            </a:xfrm>
            <a:custGeom>
              <a:avLst/>
              <a:gdLst/>
              <a:ahLst/>
              <a:cxnLst/>
              <a:rect l="l" t="t" r="r" b="b"/>
              <a:pathLst>
                <a:path w="2283459" h="720725">
                  <a:moveTo>
                    <a:pt x="236982" y="24955"/>
                  </a:moveTo>
                  <a:lnTo>
                    <a:pt x="232816" y="22872"/>
                  </a:lnTo>
                  <a:lnTo>
                    <a:pt x="187121" y="0"/>
                  </a:lnTo>
                  <a:lnTo>
                    <a:pt x="187121" y="22872"/>
                  </a:lnTo>
                  <a:lnTo>
                    <a:pt x="0" y="22872"/>
                  </a:lnTo>
                  <a:lnTo>
                    <a:pt x="0" y="27038"/>
                  </a:lnTo>
                  <a:lnTo>
                    <a:pt x="187121" y="27038"/>
                  </a:lnTo>
                  <a:lnTo>
                    <a:pt x="187121" y="49911"/>
                  </a:lnTo>
                  <a:lnTo>
                    <a:pt x="232816" y="27038"/>
                  </a:lnTo>
                  <a:lnTo>
                    <a:pt x="236982" y="24955"/>
                  </a:lnTo>
                  <a:close/>
                </a:path>
                <a:path w="2283459" h="720725">
                  <a:moveTo>
                    <a:pt x="2260054" y="646760"/>
                  </a:moveTo>
                  <a:lnTo>
                    <a:pt x="2255888" y="646760"/>
                  </a:lnTo>
                  <a:lnTo>
                    <a:pt x="2255888" y="663384"/>
                  </a:lnTo>
                  <a:lnTo>
                    <a:pt x="2260054" y="663384"/>
                  </a:lnTo>
                  <a:lnTo>
                    <a:pt x="2260054" y="646760"/>
                  </a:lnTo>
                  <a:close/>
                </a:path>
                <a:path w="2283459" h="720725">
                  <a:moveTo>
                    <a:pt x="2260054" y="617639"/>
                  </a:moveTo>
                  <a:lnTo>
                    <a:pt x="2255888" y="617639"/>
                  </a:lnTo>
                  <a:lnTo>
                    <a:pt x="2255888" y="634263"/>
                  </a:lnTo>
                  <a:lnTo>
                    <a:pt x="2260054" y="634263"/>
                  </a:lnTo>
                  <a:lnTo>
                    <a:pt x="2260054" y="617639"/>
                  </a:lnTo>
                  <a:close/>
                </a:path>
                <a:path w="2283459" h="720725">
                  <a:moveTo>
                    <a:pt x="2260054" y="588518"/>
                  </a:moveTo>
                  <a:lnTo>
                    <a:pt x="2255888" y="588518"/>
                  </a:lnTo>
                  <a:lnTo>
                    <a:pt x="2255888" y="605142"/>
                  </a:lnTo>
                  <a:lnTo>
                    <a:pt x="2260054" y="605142"/>
                  </a:lnTo>
                  <a:lnTo>
                    <a:pt x="2260054" y="588518"/>
                  </a:lnTo>
                  <a:close/>
                </a:path>
                <a:path w="2283459" h="720725">
                  <a:moveTo>
                    <a:pt x="2260054" y="559396"/>
                  </a:moveTo>
                  <a:lnTo>
                    <a:pt x="2255888" y="559396"/>
                  </a:lnTo>
                  <a:lnTo>
                    <a:pt x="2255888" y="576021"/>
                  </a:lnTo>
                  <a:lnTo>
                    <a:pt x="2260054" y="576021"/>
                  </a:lnTo>
                  <a:lnTo>
                    <a:pt x="2260054" y="559396"/>
                  </a:lnTo>
                  <a:close/>
                </a:path>
                <a:path w="2283459" h="720725">
                  <a:moveTo>
                    <a:pt x="2260054" y="530275"/>
                  </a:moveTo>
                  <a:lnTo>
                    <a:pt x="2255888" y="530275"/>
                  </a:lnTo>
                  <a:lnTo>
                    <a:pt x="2255888" y="546950"/>
                  </a:lnTo>
                  <a:lnTo>
                    <a:pt x="2260054" y="546950"/>
                  </a:lnTo>
                  <a:lnTo>
                    <a:pt x="2260054" y="530275"/>
                  </a:lnTo>
                  <a:close/>
                </a:path>
                <a:path w="2283459" h="720725">
                  <a:moveTo>
                    <a:pt x="2260054" y="501205"/>
                  </a:moveTo>
                  <a:lnTo>
                    <a:pt x="2255888" y="501205"/>
                  </a:lnTo>
                  <a:lnTo>
                    <a:pt x="2255888" y="517829"/>
                  </a:lnTo>
                  <a:lnTo>
                    <a:pt x="2260054" y="517829"/>
                  </a:lnTo>
                  <a:lnTo>
                    <a:pt x="2260054" y="501205"/>
                  </a:lnTo>
                  <a:close/>
                </a:path>
                <a:path w="2283459" h="720725">
                  <a:moveTo>
                    <a:pt x="2260054" y="472084"/>
                  </a:moveTo>
                  <a:lnTo>
                    <a:pt x="2255888" y="472084"/>
                  </a:lnTo>
                  <a:lnTo>
                    <a:pt x="2255888" y="488708"/>
                  </a:lnTo>
                  <a:lnTo>
                    <a:pt x="2260054" y="488708"/>
                  </a:lnTo>
                  <a:lnTo>
                    <a:pt x="2260054" y="472084"/>
                  </a:lnTo>
                  <a:close/>
                </a:path>
                <a:path w="2283459" h="720725">
                  <a:moveTo>
                    <a:pt x="2260054" y="442963"/>
                  </a:moveTo>
                  <a:lnTo>
                    <a:pt x="2255888" y="442963"/>
                  </a:lnTo>
                  <a:lnTo>
                    <a:pt x="2255888" y="459587"/>
                  </a:lnTo>
                  <a:lnTo>
                    <a:pt x="2260054" y="459587"/>
                  </a:lnTo>
                  <a:lnTo>
                    <a:pt x="2260054" y="442963"/>
                  </a:lnTo>
                  <a:close/>
                </a:path>
                <a:path w="2283459" h="720725">
                  <a:moveTo>
                    <a:pt x="2260054" y="413842"/>
                  </a:moveTo>
                  <a:lnTo>
                    <a:pt x="2255888" y="413842"/>
                  </a:lnTo>
                  <a:lnTo>
                    <a:pt x="2255888" y="430466"/>
                  </a:lnTo>
                  <a:lnTo>
                    <a:pt x="2260054" y="430466"/>
                  </a:lnTo>
                  <a:lnTo>
                    <a:pt x="2260054" y="413842"/>
                  </a:lnTo>
                  <a:close/>
                </a:path>
                <a:path w="2283459" h="720725">
                  <a:moveTo>
                    <a:pt x="2260054" y="384721"/>
                  </a:moveTo>
                  <a:lnTo>
                    <a:pt x="2255888" y="384721"/>
                  </a:lnTo>
                  <a:lnTo>
                    <a:pt x="2255888" y="401396"/>
                  </a:lnTo>
                  <a:lnTo>
                    <a:pt x="2260054" y="401396"/>
                  </a:lnTo>
                  <a:lnTo>
                    <a:pt x="2260054" y="384721"/>
                  </a:lnTo>
                  <a:close/>
                </a:path>
                <a:path w="2283459" h="720725">
                  <a:moveTo>
                    <a:pt x="2260054" y="355600"/>
                  </a:moveTo>
                  <a:lnTo>
                    <a:pt x="2255888" y="355600"/>
                  </a:lnTo>
                  <a:lnTo>
                    <a:pt x="2255888" y="372275"/>
                  </a:lnTo>
                  <a:lnTo>
                    <a:pt x="2260054" y="372275"/>
                  </a:lnTo>
                  <a:lnTo>
                    <a:pt x="2260054" y="355600"/>
                  </a:lnTo>
                  <a:close/>
                </a:path>
                <a:path w="2283459" h="720725">
                  <a:moveTo>
                    <a:pt x="2260054" y="326529"/>
                  </a:moveTo>
                  <a:lnTo>
                    <a:pt x="2255888" y="326529"/>
                  </a:lnTo>
                  <a:lnTo>
                    <a:pt x="2255888" y="343154"/>
                  </a:lnTo>
                  <a:lnTo>
                    <a:pt x="2260054" y="343154"/>
                  </a:lnTo>
                  <a:lnTo>
                    <a:pt x="2260054" y="326529"/>
                  </a:lnTo>
                  <a:close/>
                </a:path>
                <a:path w="2283459" h="720725">
                  <a:moveTo>
                    <a:pt x="2260054" y="297408"/>
                  </a:moveTo>
                  <a:lnTo>
                    <a:pt x="2255888" y="297408"/>
                  </a:lnTo>
                  <a:lnTo>
                    <a:pt x="2255888" y="314032"/>
                  </a:lnTo>
                  <a:lnTo>
                    <a:pt x="2260054" y="314032"/>
                  </a:lnTo>
                  <a:lnTo>
                    <a:pt x="2260054" y="297408"/>
                  </a:lnTo>
                  <a:close/>
                </a:path>
                <a:path w="2283459" h="720725">
                  <a:moveTo>
                    <a:pt x="2260054" y="268287"/>
                  </a:moveTo>
                  <a:lnTo>
                    <a:pt x="2255888" y="268287"/>
                  </a:lnTo>
                  <a:lnTo>
                    <a:pt x="2255888" y="284911"/>
                  </a:lnTo>
                  <a:lnTo>
                    <a:pt x="2260054" y="284911"/>
                  </a:lnTo>
                  <a:lnTo>
                    <a:pt x="2260054" y="268287"/>
                  </a:lnTo>
                  <a:close/>
                </a:path>
                <a:path w="2283459" h="720725">
                  <a:moveTo>
                    <a:pt x="2260054" y="239166"/>
                  </a:moveTo>
                  <a:lnTo>
                    <a:pt x="2255888" y="239166"/>
                  </a:lnTo>
                  <a:lnTo>
                    <a:pt x="2255888" y="255841"/>
                  </a:lnTo>
                  <a:lnTo>
                    <a:pt x="2260054" y="255841"/>
                  </a:lnTo>
                  <a:lnTo>
                    <a:pt x="2260054" y="239166"/>
                  </a:lnTo>
                  <a:close/>
                </a:path>
                <a:path w="2283459" h="720725">
                  <a:moveTo>
                    <a:pt x="2260054" y="210045"/>
                  </a:moveTo>
                  <a:lnTo>
                    <a:pt x="2255888" y="210045"/>
                  </a:lnTo>
                  <a:lnTo>
                    <a:pt x="2255888" y="226720"/>
                  </a:lnTo>
                  <a:lnTo>
                    <a:pt x="2260054" y="226720"/>
                  </a:lnTo>
                  <a:lnTo>
                    <a:pt x="2260054" y="210045"/>
                  </a:lnTo>
                  <a:close/>
                </a:path>
                <a:path w="2283459" h="720725">
                  <a:moveTo>
                    <a:pt x="2282875" y="670775"/>
                  </a:moveTo>
                  <a:lnTo>
                    <a:pt x="2233015" y="670775"/>
                  </a:lnTo>
                  <a:lnTo>
                    <a:pt x="2257971" y="720674"/>
                  </a:lnTo>
                  <a:lnTo>
                    <a:pt x="2278710" y="679107"/>
                  </a:lnTo>
                  <a:lnTo>
                    <a:pt x="2280348" y="675830"/>
                  </a:lnTo>
                  <a:lnTo>
                    <a:pt x="2282875" y="670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86007" y="3278784"/>
              <a:ext cx="3709670" cy="0"/>
            </a:xfrm>
            <a:custGeom>
              <a:avLst/>
              <a:gdLst/>
              <a:ahLst/>
              <a:cxnLst/>
              <a:rect l="l" t="t" r="r" b="b"/>
              <a:pathLst>
                <a:path w="3709670">
                  <a:moveTo>
                    <a:pt x="0" y="0"/>
                  </a:moveTo>
                  <a:lnTo>
                    <a:pt x="3709438" y="0"/>
                  </a:lnTo>
                </a:path>
              </a:pathLst>
            </a:custGeom>
            <a:ln w="4158">
              <a:solidFill>
                <a:srgbClr val="5B9A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71715" y="3116668"/>
            <a:ext cx="31178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spc="-10" dirty="0">
                <a:latin typeface="Times New Roman"/>
                <a:cs typeface="Times New Roman"/>
              </a:rPr>
              <a:t>Offline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71715" y="3303958"/>
            <a:ext cx="29718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spc="-10" dirty="0">
                <a:latin typeface="Times New Roman"/>
                <a:cs typeface="Times New Roman"/>
              </a:rPr>
              <a:t>Online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336406" y="2727198"/>
            <a:ext cx="1911350" cy="1887220"/>
            <a:chOff x="8336406" y="2727198"/>
            <a:chExt cx="1911350" cy="1887220"/>
          </a:xfrm>
        </p:grpSpPr>
        <p:sp>
          <p:nvSpPr>
            <p:cNvPr id="41" name="object 41"/>
            <p:cNvSpPr/>
            <p:nvPr/>
          </p:nvSpPr>
          <p:spPr>
            <a:xfrm>
              <a:off x="8336406" y="2898127"/>
              <a:ext cx="153670" cy="50165"/>
            </a:xfrm>
            <a:custGeom>
              <a:avLst/>
              <a:gdLst/>
              <a:ahLst/>
              <a:cxnLst/>
              <a:rect l="l" t="t" r="r" b="b"/>
              <a:pathLst>
                <a:path w="153670" h="50164">
                  <a:moveTo>
                    <a:pt x="103492" y="49910"/>
                  </a:moveTo>
                  <a:lnTo>
                    <a:pt x="103492" y="0"/>
                  </a:lnTo>
                  <a:lnTo>
                    <a:pt x="149179" y="22872"/>
                  </a:lnTo>
                  <a:lnTo>
                    <a:pt x="111823" y="22872"/>
                  </a:lnTo>
                  <a:lnTo>
                    <a:pt x="111823" y="27038"/>
                  </a:lnTo>
                  <a:lnTo>
                    <a:pt x="149179" y="27038"/>
                  </a:lnTo>
                  <a:lnTo>
                    <a:pt x="103492" y="49910"/>
                  </a:lnTo>
                  <a:close/>
                </a:path>
                <a:path w="153670" h="50164">
                  <a:moveTo>
                    <a:pt x="103492" y="27038"/>
                  </a:moveTo>
                  <a:lnTo>
                    <a:pt x="0" y="27038"/>
                  </a:lnTo>
                  <a:lnTo>
                    <a:pt x="0" y="22872"/>
                  </a:lnTo>
                  <a:lnTo>
                    <a:pt x="103492" y="22872"/>
                  </a:lnTo>
                  <a:lnTo>
                    <a:pt x="103492" y="27038"/>
                  </a:lnTo>
                  <a:close/>
                </a:path>
                <a:path w="153670" h="50164">
                  <a:moveTo>
                    <a:pt x="149179" y="27038"/>
                  </a:moveTo>
                  <a:lnTo>
                    <a:pt x="111823" y="27038"/>
                  </a:lnTo>
                  <a:lnTo>
                    <a:pt x="111823" y="22872"/>
                  </a:lnTo>
                  <a:lnTo>
                    <a:pt x="149179" y="22872"/>
                  </a:lnTo>
                  <a:lnTo>
                    <a:pt x="153339" y="24955"/>
                  </a:lnTo>
                  <a:lnTo>
                    <a:pt x="149179" y="270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012783" y="4190060"/>
              <a:ext cx="1235075" cy="424180"/>
            </a:xfrm>
            <a:custGeom>
              <a:avLst/>
              <a:gdLst/>
              <a:ahLst/>
              <a:cxnLst/>
              <a:rect l="l" t="t" r="r" b="b"/>
              <a:pathLst>
                <a:path w="1235075" h="424179">
                  <a:moveTo>
                    <a:pt x="436410" y="398703"/>
                  </a:moveTo>
                  <a:lnTo>
                    <a:pt x="426199" y="372211"/>
                  </a:lnTo>
                  <a:lnTo>
                    <a:pt x="416369" y="346671"/>
                  </a:lnTo>
                  <a:lnTo>
                    <a:pt x="400977" y="363562"/>
                  </a:lnTo>
                  <a:lnTo>
                    <a:pt x="2781" y="0"/>
                  </a:lnTo>
                  <a:lnTo>
                    <a:pt x="0" y="3073"/>
                  </a:lnTo>
                  <a:lnTo>
                    <a:pt x="398183" y="366623"/>
                  </a:lnTo>
                  <a:lnTo>
                    <a:pt x="382790" y="383527"/>
                  </a:lnTo>
                  <a:lnTo>
                    <a:pt x="436410" y="398703"/>
                  </a:lnTo>
                  <a:close/>
                </a:path>
                <a:path w="1235075" h="424179">
                  <a:moveTo>
                    <a:pt x="1234821" y="398957"/>
                  </a:moveTo>
                  <a:lnTo>
                    <a:pt x="1230833" y="396976"/>
                  </a:lnTo>
                  <a:lnTo>
                    <a:pt x="1184922" y="374103"/>
                  </a:lnTo>
                  <a:lnTo>
                    <a:pt x="1184960" y="396976"/>
                  </a:lnTo>
                  <a:lnTo>
                    <a:pt x="1193292" y="396976"/>
                  </a:lnTo>
                  <a:lnTo>
                    <a:pt x="1184960" y="397002"/>
                  </a:lnTo>
                  <a:lnTo>
                    <a:pt x="1034351" y="397268"/>
                  </a:lnTo>
                  <a:lnTo>
                    <a:pt x="1034351" y="401434"/>
                  </a:lnTo>
                  <a:lnTo>
                    <a:pt x="1184973" y="401167"/>
                  </a:lnTo>
                  <a:lnTo>
                    <a:pt x="1185024" y="424002"/>
                  </a:lnTo>
                  <a:lnTo>
                    <a:pt x="1230477" y="401142"/>
                  </a:lnTo>
                  <a:lnTo>
                    <a:pt x="1234821" y="3989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98636" y="2731643"/>
              <a:ext cx="741680" cy="346710"/>
            </a:xfrm>
            <a:custGeom>
              <a:avLst/>
              <a:gdLst/>
              <a:ahLst/>
              <a:cxnLst/>
              <a:rect l="l" t="t" r="r" b="b"/>
              <a:pathLst>
                <a:path w="741679" h="346710">
                  <a:moveTo>
                    <a:pt x="370573" y="346621"/>
                  </a:moveTo>
                  <a:lnTo>
                    <a:pt x="295882" y="345446"/>
                  </a:lnTo>
                  <a:lnTo>
                    <a:pt x="226319" y="342076"/>
                  </a:lnTo>
                  <a:lnTo>
                    <a:pt x="163371" y="336745"/>
                  </a:lnTo>
                  <a:lnTo>
                    <a:pt x="108529" y="329685"/>
                  </a:lnTo>
                  <a:lnTo>
                    <a:pt x="63281" y="321130"/>
                  </a:lnTo>
                  <a:lnTo>
                    <a:pt x="7527" y="300466"/>
                  </a:lnTo>
                  <a:lnTo>
                    <a:pt x="0" y="288823"/>
                  </a:lnTo>
                  <a:lnTo>
                    <a:pt x="0" y="57746"/>
                  </a:lnTo>
                  <a:lnTo>
                    <a:pt x="63281" y="25455"/>
                  </a:lnTo>
                  <a:lnTo>
                    <a:pt x="108529" y="16910"/>
                  </a:lnTo>
                  <a:lnTo>
                    <a:pt x="163371" y="9859"/>
                  </a:lnTo>
                  <a:lnTo>
                    <a:pt x="226319" y="4536"/>
                  </a:lnTo>
                  <a:lnTo>
                    <a:pt x="295882" y="1172"/>
                  </a:lnTo>
                  <a:lnTo>
                    <a:pt x="370573" y="0"/>
                  </a:lnTo>
                  <a:lnTo>
                    <a:pt x="445253" y="1172"/>
                  </a:lnTo>
                  <a:lnTo>
                    <a:pt x="514813" y="4536"/>
                  </a:lnTo>
                  <a:lnTo>
                    <a:pt x="577762" y="9859"/>
                  </a:lnTo>
                  <a:lnTo>
                    <a:pt x="632609" y="16910"/>
                  </a:lnTo>
                  <a:lnTo>
                    <a:pt x="677863" y="25455"/>
                  </a:lnTo>
                  <a:lnTo>
                    <a:pt x="733629" y="46106"/>
                  </a:lnTo>
                  <a:lnTo>
                    <a:pt x="741159" y="57746"/>
                  </a:lnTo>
                  <a:lnTo>
                    <a:pt x="741159" y="288823"/>
                  </a:lnTo>
                  <a:lnTo>
                    <a:pt x="677863" y="321130"/>
                  </a:lnTo>
                  <a:lnTo>
                    <a:pt x="632609" y="329685"/>
                  </a:lnTo>
                  <a:lnTo>
                    <a:pt x="577762" y="336745"/>
                  </a:lnTo>
                  <a:lnTo>
                    <a:pt x="514813" y="342076"/>
                  </a:lnTo>
                  <a:lnTo>
                    <a:pt x="445253" y="345446"/>
                  </a:lnTo>
                  <a:lnTo>
                    <a:pt x="370573" y="346621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498630" y="2789389"/>
              <a:ext cx="741680" cy="58419"/>
            </a:xfrm>
            <a:custGeom>
              <a:avLst/>
              <a:gdLst/>
              <a:ahLst/>
              <a:cxnLst/>
              <a:rect l="l" t="t" r="r" b="b"/>
              <a:pathLst>
                <a:path w="741679" h="58419">
                  <a:moveTo>
                    <a:pt x="741162" y="0"/>
                  </a:moveTo>
                  <a:lnTo>
                    <a:pt x="677864" y="32323"/>
                  </a:lnTo>
                  <a:lnTo>
                    <a:pt x="632610" y="40876"/>
                  </a:lnTo>
                  <a:lnTo>
                    <a:pt x="577764" y="47931"/>
                  </a:lnTo>
                  <a:lnTo>
                    <a:pt x="514817" y="53258"/>
                  </a:lnTo>
                  <a:lnTo>
                    <a:pt x="445261" y="56624"/>
                  </a:lnTo>
                  <a:lnTo>
                    <a:pt x="370587" y="57797"/>
                  </a:lnTo>
                  <a:lnTo>
                    <a:pt x="295895" y="56624"/>
                  </a:lnTo>
                  <a:lnTo>
                    <a:pt x="226329" y="53258"/>
                  </a:lnTo>
                  <a:lnTo>
                    <a:pt x="163379" y="47931"/>
                  </a:lnTo>
                  <a:lnTo>
                    <a:pt x="108534" y="40876"/>
                  </a:lnTo>
                  <a:lnTo>
                    <a:pt x="63284" y="32323"/>
                  </a:lnTo>
                  <a:lnTo>
                    <a:pt x="7528" y="11653"/>
                  </a:lnTo>
                  <a:lnTo>
                    <a:pt x="0" y="0"/>
                  </a:lnTo>
                </a:path>
              </a:pathLst>
            </a:custGeom>
            <a:ln w="8317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498630" y="2731643"/>
              <a:ext cx="741680" cy="346710"/>
            </a:xfrm>
            <a:custGeom>
              <a:avLst/>
              <a:gdLst/>
              <a:ahLst/>
              <a:cxnLst/>
              <a:rect l="l" t="t" r="r" b="b"/>
              <a:pathLst>
                <a:path w="741679" h="346710">
                  <a:moveTo>
                    <a:pt x="0" y="57746"/>
                  </a:moveTo>
                  <a:lnTo>
                    <a:pt x="63284" y="25455"/>
                  </a:lnTo>
                  <a:lnTo>
                    <a:pt x="108534" y="16910"/>
                  </a:lnTo>
                  <a:lnTo>
                    <a:pt x="163379" y="9859"/>
                  </a:lnTo>
                  <a:lnTo>
                    <a:pt x="226329" y="4536"/>
                  </a:lnTo>
                  <a:lnTo>
                    <a:pt x="295895" y="1172"/>
                  </a:lnTo>
                  <a:lnTo>
                    <a:pt x="370587" y="0"/>
                  </a:lnTo>
                  <a:lnTo>
                    <a:pt x="445261" y="1172"/>
                  </a:lnTo>
                  <a:lnTo>
                    <a:pt x="514817" y="4536"/>
                  </a:lnTo>
                  <a:lnTo>
                    <a:pt x="577764" y="9859"/>
                  </a:lnTo>
                  <a:lnTo>
                    <a:pt x="632610" y="16910"/>
                  </a:lnTo>
                  <a:lnTo>
                    <a:pt x="677864" y="25455"/>
                  </a:lnTo>
                  <a:lnTo>
                    <a:pt x="733632" y="46106"/>
                  </a:lnTo>
                  <a:lnTo>
                    <a:pt x="741162" y="57746"/>
                  </a:lnTo>
                  <a:lnTo>
                    <a:pt x="741162" y="288823"/>
                  </a:lnTo>
                  <a:lnTo>
                    <a:pt x="677864" y="321130"/>
                  </a:lnTo>
                  <a:lnTo>
                    <a:pt x="632610" y="329685"/>
                  </a:lnTo>
                  <a:lnTo>
                    <a:pt x="577764" y="336745"/>
                  </a:lnTo>
                  <a:lnTo>
                    <a:pt x="514817" y="342076"/>
                  </a:lnTo>
                  <a:lnTo>
                    <a:pt x="445261" y="345446"/>
                  </a:lnTo>
                  <a:lnTo>
                    <a:pt x="370587" y="346621"/>
                  </a:lnTo>
                  <a:lnTo>
                    <a:pt x="295895" y="345446"/>
                  </a:lnTo>
                  <a:lnTo>
                    <a:pt x="226329" y="342076"/>
                  </a:lnTo>
                  <a:lnTo>
                    <a:pt x="163379" y="336745"/>
                  </a:lnTo>
                  <a:lnTo>
                    <a:pt x="108534" y="329685"/>
                  </a:lnTo>
                  <a:lnTo>
                    <a:pt x="63284" y="321130"/>
                  </a:lnTo>
                  <a:lnTo>
                    <a:pt x="7528" y="300466"/>
                  </a:lnTo>
                  <a:lnTo>
                    <a:pt x="0" y="288823"/>
                  </a:lnTo>
                  <a:lnTo>
                    <a:pt x="0" y="57746"/>
                  </a:lnTo>
                  <a:close/>
                </a:path>
              </a:pathLst>
            </a:custGeom>
            <a:ln w="8315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238389" y="2756136"/>
            <a:ext cx="302260" cy="267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8419">
              <a:lnSpc>
                <a:spcPct val="106500"/>
              </a:lnSpc>
              <a:spcBef>
                <a:spcPts val="75"/>
              </a:spcBef>
            </a:pPr>
            <a:r>
              <a:rPr sz="750" spc="-20" dirty="0">
                <a:latin typeface="Times New Roman"/>
                <a:cs typeface="Times New Roman"/>
              </a:rPr>
              <a:t>Soil</a:t>
            </a:r>
            <a:r>
              <a:rPr sz="750" spc="500" dirty="0">
                <a:latin typeface="Times New Roman"/>
                <a:cs typeface="Times New Roman"/>
              </a:rPr>
              <a:t> </a:t>
            </a:r>
            <a:r>
              <a:rPr sz="750" spc="-10" dirty="0">
                <a:latin typeface="Times New Roman"/>
                <a:cs typeface="Times New Roman"/>
              </a:rPr>
              <a:t>texture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284501" y="4835042"/>
            <a:ext cx="476884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latin typeface="Times New Roman"/>
                <a:cs typeface="Times New Roman"/>
              </a:rPr>
              <a:t>Soil</a:t>
            </a:r>
            <a:r>
              <a:rPr sz="750" spc="55" dirty="0">
                <a:latin typeface="Times New Roman"/>
                <a:cs typeface="Times New Roman"/>
              </a:rPr>
              <a:t> </a:t>
            </a:r>
            <a:r>
              <a:rPr sz="750" spc="-10" dirty="0">
                <a:latin typeface="Times New Roman"/>
                <a:cs typeface="Times New Roman"/>
              </a:rPr>
              <a:t>profile</a:t>
            </a:r>
            <a:endParaRPr sz="750">
              <a:latin typeface="Times New Roman"/>
              <a:cs typeface="Times New Roman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10245041" y="4315380"/>
          <a:ext cx="539114" cy="537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567B9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90AA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D8C1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90AA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8C1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9525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8C1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8C1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84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CB525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9525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9525">
                      <a:solidFill>
                        <a:srgbClr val="181717"/>
                      </a:solidFill>
                      <a:prstDash val="solid"/>
                    </a:lnB>
                    <a:solidFill>
                      <a:srgbClr val="C428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object 49"/>
          <p:cNvSpPr txBox="1"/>
          <p:nvPr/>
        </p:nvSpPr>
        <p:spPr>
          <a:xfrm>
            <a:off x="8619056" y="2772511"/>
            <a:ext cx="496570" cy="3054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3510" marR="5080" indent="-131445">
              <a:lnSpc>
                <a:spcPct val="102400"/>
              </a:lnSpc>
              <a:spcBef>
                <a:spcPts val="85"/>
              </a:spcBef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Simulated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431059" y="2732658"/>
            <a:ext cx="640080" cy="381000"/>
            <a:chOff x="9431059" y="2732658"/>
            <a:chExt cx="640080" cy="381000"/>
          </a:xfrm>
        </p:grpSpPr>
        <p:sp>
          <p:nvSpPr>
            <p:cNvPr id="51" name="object 51"/>
            <p:cNvSpPr/>
            <p:nvPr/>
          </p:nvSpPr>
          <p:spPr>
            <a:xfrm>
              <a:off x="9435502" y="2737103"/>
              <a:ext cx="631190" cy="372110"/>
            </a:xfrm>
            <a:custGeom>
              <a:avLst/>
              <a:gdLst/>
              <a:ahLst/>
              <a:cxnLst/>
              <a:rect l="l" t="t" r="r" b="b"/>
              <a:pathLst>
                <a:path w="631190" h="372110">
                  <a:moveTo>
                    <a:pt x="568718" y="372008"/>
                  </a:moveTo>
                  <a:lnTo>
                    <a:pt x="61912" y="372008"/>
                  </a:lnTo>
                  <a:lnTo>
                    <a:pt x="37820" y="367133"/>
                  </a:lnTo>
                  <a:lnTo>
                    <a:pt x="18140" y="353842"/>
                  </a:lnTo>
                  <a:lnTo>
                    <a:pt x="4867" y="334134"/>
                  </a:lnTo>
                  <a:lnTo>
                    <a:pt x="0" y="310007"/>
                  </a:lnTo>
                  <a:lnTo>
                    <a:pt x="0" y="61950"/>
                  </a:lnTo>
                  <a:lnTo>
                    <a:pt x="4867" y="37831"/>
                  </a:lnTo>
                  <a:lnTo>
                    <a:pt x="18140" y="18140"/>
                  </a:lnTo>
                  <a:lnTo>
                    <a:pt x="37820" y="4866"/>
                  </a:lnTo>
                  <a:lnTo>
                    <a:pt x="61912" y="0"/>
                  </a:lnTo>
                  <a:lnTo>
                    <a:pt x="568718" y="0"/>
                  </a:lnTo>
                  <a:lnTo>
                    <a:pt x="592815" y="4866"/>
                  </a:lnTo>
                  <a:lnTo>
                    <a:pt x="612495" y="18140"/>
                  </a:lnTo>
                  <a:lnTo>
                    <a:pt x="625765" y="37831"/>
                  </a:lnTo>
                  <a:lnTo>
                    <a:pt x="630631" y="61950"/>
                  </a:lnTo>
                  <a:lnTo>
                    <a:pt x="630631" y="310007"/>
                  </a:lnTo>
                  <a:lnTo>
                    <a:pt x="625765" y="334134"/>
                  </a:lnTo>
                  <a:lnTo>
                    <a:pt x="612495" y="353842"/>
                  </a:lnTo>
                  <a:lnTo>
                    <a:pt x="592815" y="367133"/>
                  </a:lnTo>
                  <a:lnTo>
                    <a:pt x="568718" y="37200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435504" y="2737103"/>
              <a:ext cx="631190" cy="372110"/>
            </a:xfrm>
            <a:custGeom>
              <a:avLst/>
              <a:gdLst/>
              <a:ahLst/>
              <a:cxnLst/>
              <a:rect l="l" t="t" r="r" b="b"/>
              <a:pathLst>
                <a:path w="631190" h="372110">
                  <a:moveTo>
                    <a:pt x="0" y="61950"/>
                  </a:moveTo>
                  <a:lnTo>
                    <a:pt x="4867" y="37831"/>
                  </a:lnTo>
                  <a:lnTo>
                    <a:pt x="18140" y="18140"/>
                  </a:lnTo>
                  <a:lnTo>
                    <a:pt x="37821" y="4866"/>
                  </a:lnTo>
                  <a:lnTo>
                    <a:pt x="61914" y="0"/>
                  </a:lnTo>
                  <a:lnTo>
                    <a:pt x="568722" y="0"/>
                  </a:lnTo>
                  <a:lnTo>
                    <a:pt x="592815" y="4866"/>
                  </a:lnTo>
                  <a:lnTo>
                    <a:pt x="612496" y="18140"/>
                  </a:lnTo>
                  <a:lnTo>
                    <a:pt x="625768" y="37831"/>
                  </a:lnTo>
                  <a:lnTo>
                    <a:pt x="630636" y="61950"/>
                  </a:lnTo>
                  <a:lnTo>
                    <a:pt x="630636" y="310007"/>
                  </a:lnTo>
                  <a:lnTo>
                    <a:pt x="625768" y="334134"/>
                  </a:lnTo>
                  <a:lnTo>
                    <a:pt x="612496" y="353842"/>
                  </a:lnTo>
                  <a:lnTo>
                    <a:pt x="592815" y="367133"/>
                  </a:lnTo>
                  <a:lnTo>
                    <a:pt x="568722" y="372008"/>
                  </a:lnTo>
                  <a:lnTo>
                    <a:pt x="61914" y="372008"/>
                  </a:lnTo>
                  <a:lnTo>
                    <a:pt x="37821" y="367133"/>
                  </a:lnTo>
                  <a:lnTo>
                    <a:pt x="18140" y="353842"/>
                  </a:lnTo>
                  <a:lnTo>
                    <a:pt x="4867" y="334134"/>
                  </a:lnTo>
                  <a:lnTo>
                    <a:pt x="0" y="310007"/>
                  </a:lnTo>
                  <a:lnTo>
                    <a:pt x="0" y="61950"/>
                  </a:lnTo>
                  <a:close/>
                </a:path>
              </a:pathLst>
            </a:custGeom>
            <a:ln w="8314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507369" y="2763146"/>
            <a:ext cx="482600" cy="3054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41275">
              <a:lnSpc>
                <a:spcPct val="102400"/>
              </a:lnSpc>
              <a:spcBef>
                <a:spcPts val="85"/>
              </a:spcBef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713137" y="2739898"/>
            <a:ext cx="638175" cy="381000"/>
            <a:chOff x="7713137" y="2739898"/>
            <a:chExt cx="638175" cy="381000"/>
          </a:xfrm>
        </p:grpSpPr>
        <p:sp>
          <p:nvSpPr>
            <p:cNvPr id="55" name="object 55"/>
            <p:cNvSpPr/>
            <p:nvPr/>
          </p:nvSpPr>
          <p:spPr>
            <a:xfrm>
              <a:off x="7717586" y="2744343"/>
              <a:ext cx="629285" cy="372110"/>
            </a:xfrm>
            <a:custGeom>
              <a:avLst/>
              <a:gdLst/>
              <a:ahLst/>
              <a:cxnLst/>
              <a:rect l="l" t="t" r="r" b="b"/>
              <a:pathLst>
                <a:path w="629284" h="372110">
                  <a:moveTo>
                    <a:pt x="566877" y="372021"/>
                  </a:moveTo>
                  <a:lnTo>
                    <a:pt x="61912" y="372021"/>
                  </a:lnTo>
                  <a:lnTo>
                    <a:pt x="37794" y="367144"/>
                  </a:lnTo>
                  <a:lnTo>
                    <a:pt x="18116" y="353848"/>
                  </a:lnTo>
                  <a:lnTo>
                    <a:pt x="4858" y="334136"/>
                  </a:lnTo>
                  <a:lnTo>
                    <a:pt x="0" y="310006"/>
                  </a:lnTo>
                  <a:lnTo>
                    <a:pt x="0" y="62014"/>
                  </a:lnTo>
                  <a:lnTo>
                    <a:pt x="4858" y="37879"/>
                  </a:lnTo>
                  <a:lnTo>
                    <a:pt x="18116" y="18167"/>
                  </a:lnTo>
                  <a:lnTo>
                    <a:pt x="37794" y="4874"/>
                  </a:lnTo>
                  <a:lnTo>
                    <a:pt x="61912" y="0"/>
                  </a:lnTo>
                  <a:lnTo>
                    <a:pt x="566877" y="0"/>
                  </a:lnTo>
                  <a:lnTo>
                    <a:pt x="590974" y="4874"/>
                  </a:lnTo>
                  <a:lnTo>
                    <a:pt x="610654" y="18167"/>
                  </a:lnTo>
                  <a:lnTo>
                    <a:pt x="623923" y="37879"/>
                  </a:lnTo>
                  <a:lnTo>
                    <a:pt x="628789" y="62014"/>
                  </a:lnTo>
                  <a:lnTo>
                    <a:pt x="628789" y="310006"/>
                  </a:lnTo>
                  <a:lnTo>
                    <a:pt x="623923" y="334136"/>
                  </a:lnTo>
                  <a:lnTo>
                    <a:pt x="610654" y="353848"/>
                  </a:lnTo>
                  <a:lnTo>
                    <a:pt x="590974" y="367144"/>
                  </a:lnTo>
                  <a:lnTo>
                    <a:pt x="566877" y="372021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717582" y="2744343"/>
              <a:ext cx="629285" cy="372110"/>
            </a:xfrm>
            <a:custGeom>
              <a:avLst/>
              <a:gdLst/>
              <a:ahLst/>
              <a:cxnLst/>
              <a:rect l="l" t="t" r="r" b="b"/>
              <a:pathLst>
                <a:path w="629284" h="372110">
                  <a:moveTo>
                    <a:pt x="0" y="62014"/>
                  </a:moveTo>
                  <a:lnTo>
                    <a:pt x="4860" y="37879"/>
                  </a:lnTo>
                  <a:lnTo>
                    <a:pt x="18121" y="18167"/>
                  </a:lnTo>
                  <a:lnTo>
                    <a:pt x="37799" y="4874"/>
                  </a:lnTo>
                  <a:lnTo>
                    <a:pt x="61914" y="0"/>
                  </a:lnTo>
                  <a:lnTo>
                    <a:pt x="566883" y="0"/>
                  </a:lnTo>
                  <a:lnTo>
                    <a:pt x="590976" y="4874"/>
                  </a:lnTo>
                  <a:lnTo>
                    <a:pt x="610657" y="18167"/>
                  </a:lnTo>
                  <a:lnTo>
                    <a:pt x="623929" y="37879"/>
                  </a:lnTo>
                  <a:lnTo>
                    <a:pt x="628797" y="62014"/>
                  </a:lnTo>
                  <a:lnTo>
                    <a:pt x="628797" y="310006"/>
                  </a:lnTo>
                  <a:lnTo>
                    <a:pt x="623929" y="334136"/>
                  </a:lnTo>
                  <a:lnTo>
                    <a:pt x="610657" y="353848"/>
                  </a:lnTo>
                  <a:lnTo>
                    <a:pt x="590976" y="367144"/>
                  </a:lnTo>
                  <a:lnTo>
                    <a:pt x="566883" y="372021"/>
                  </a:lnTo>
                  <a:lnTo>
                    <a:pt x="61914" y="372021"/>
                  </a:lnTo>
                  <a:lnTo>
                    <a:pt x="37799" y="367144"/>
                  </a:lnTo>
                  <a:lnTo>
                    <a:pt x="18121" y="353848"/>
                  </a:lnTo>
                  <a:lnTo>
                    <a:pt x="4860" y="334136"/>
                  </a:lnTo>
                  <a:lnTo>
                    <a:pt x="0" y="310006"/>
                  </a:lnTo>
                  <a:lnTo>
                    <a:pt x="0" y="62014"/>
                  </a:lnTo>
                  <a:close/>
                </a:path>
              </a:pathLst>
            </a:custGeom>
            <a:ln w="8314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790581" y="2767828"/>
            <a:ext cx="480059" cy="3054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15570">
              <a:lnSpc>
                <a:spcPct val="102400"/>
              </a:lnSpc>
              <a:spcBef>
                <a:spcPts val="85"/>
              </a:spcBef>
            </a:pP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Crop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Simulator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242526" y="2898279"/>
            <a:ext cx="808355" cy="1097280"/>
            <a:chOff x="9242526" y="2898279"/>
            <a:chExt cx="808355" cy="1097280"/>
          </a:xfrm>
        </p:grpSpPr>
        <p:sp>
          <p:nvSpPr>
            <p:cNvPr id="59" name="object 59"/>
            <p:cNvSpPr/>
            <p:nvPr/>
          </p:nvSpPr>
          <p:spPr>
            <a:xfrm>
              <a:off x="9242526" y="2898279"/>
              <a:ext cx="191770" cy="50165"/>
            </a:xfrm>
            <a:custGeom>
              <a:avLst/>
              <a:gdLst/>
              <a:ahLst/>
              <a:cxnLst/>
              <a:rect l="l" t="t" r="r" b="b"/>
              <a:pathLst>
                <a:path w="191770" h="50164">
                  <a:moveTo>
                    <a:pt x="141985" y="49910"/>
                  </a:moveTo>
                  <a:lnTo>
                    <a:pt x="141917" y="27381"/>
                  </a:lnTo>
                  <a:lnTo>
                    <a:pt x="141833" y="0"/>
                  </a:lnTo>
                  <a:lnTo>
                    <a:pt x="187746" y="22821"/>
                  </a:lnTo>
                  <a:lnTo>
                    <a:pt x="150215" y="22821"/>
                  </a:lnTo>
                  <a:lnTo>
                    <a:pt x="150215" y="26987"/>
                  </a:lnTo>
                  <a:lnTo>
                    <a:pt x="187403" y="26987"/>
                  </a:lnTo>
                  <a:lnTo>
                    <a:pt x="141985" y="49910"/>
                  </a:lnTo>
                  <a:close/>
                </a:path>
                <a:path w="191770" h="50164">
                  <a:moveTo>
                    <a:pt x="0" y="27381"/>
                  </a:moveTo>
                  <a:lnTo>
                    <a:pt x="0" y="23215"/>
                  </a:lnTo>
                  <a:lnTo>
                    <a:pt x="150215" y="22821"/>
                  </a:lnTo>
                  <a:lnTo>
                    <a:pt x="141903" y="22821"/>
                  </a:lnTo>
                  <a:lnTo>
                    <a:pt x="141916" y="26987"/>
                  </a:lnTo>
                  <a:lnTo>
                    <a:pt x="150215" y="26987"/>
                  </a:lnTo>
                  <a:lnTo>
                    <a:pt x="0" y="27381"/>
                  </a:lnTo>
                  <a:close/>
                </a:path>
                <a:path w="191770" h="50164">
                  <a:moveTo>
                    <a:pt x="187403" y="26987"/>
                  </a:moveTo>
                  <a:lnTo>
                    <a:pt x="150215" y="26987"/>
                  </a:lnTo>
                  <a:lnTo>
                    <a:pt x="150215" y="22821"/>
                  </a:lnTo>
                  <a:lnTo>
                    <a:pt x="187746" y="22821"/>
                  </a:lnTo>
                  <a:lnTo>
                    <a:pt x="191731" y="24803"/>
                  </a:lnTo>
                  <a:lnTo>
                    <a:pt x="187403" y="269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455441" y="3619055"/>
              <a:ext cx="591185" cy="372110"/>
            </a:xfrm>
            <a:custGeom>
              <a:avLst/>
              <a:gdLst/>
              <a:ahLst/>
              <a:cxnLst/>
              <a:rect l="l" t="t" r="r" b="b"/>
              <a:pathLst>
                <a:path w="591184" h="372110">
                  <a:moveTo>
                    <a:pt x="528836" y="372021"/>
                  </a:moveTo>
                  <a:lnTo>
                    <a:pt x="61914" y="372021"/>
                  </a:lnTo>
                  <a:lnTo>
                    <a:pt x="37821" y="367144"/>
                  </a:lnTo>
                  <a:lnTo>
                    <a:pt x="18140" y="353848"/>
                  </a:lnTo>
                  <a:lnTo>
                    <a:pt x="4867" y="334136"/>
                  </a:lnTo>
                  <a:lnTo>
                    <a:pt x="0" y="310007"/>
                  </a:lnTo>
                  <a:lnTo>
                    <a:pt x="0" y="62014"/>
                  </a:lnTo>
                  <a:lnTo>
                    <a:pt x="4867" y="37858"/>
                  </a:lnTo>
                  <a:lnTo>
                    <a:pt x="18140" y="18148"/>
                  </a:lnTo>
                  <a:lnTo>
                    <a:pt x="37821" y="4867"/>
                  </a:lnTo>
                  <a:lnTo>
                    <a:pt x="61914" y="0"/>
                  </a:lnTo>
                  <a:lnTo>
                    <a:pt x="528836" y="0"/>
                  </a:lnTo>
                  <a:lnTo>
                    <a:pt x="552959" y="4867"/>
                  </a:lnTo>
                  <a:lnTo>
                    <a:pt x="572655" y="18148"/>
                  </a:lnTo>
                  <a:lnTo>
                    <a:pt x="585933" y="37858"/>
                  </a:lnTo>
                  <a:lnTo>
                    <a:pt x="590801" y="62014"/>
                  </a:lnTo>
                  <a:lnTo>
                    <a:pt x="590801" y="310007"/>
                  </a:lnTo>
                  <a:lnTo>
                    <a:pt x="585933" y="334136"/>
                  </a:lnTo>
                  <a:lnTo>
                    <a:pt x="572655" y="353848"/>
                  </a:lnTo>
                  <a:lnTo>
                    <a:pt x="552959" y="367144"/>
                  </a:lnTo>
                  <a:lnTo>
                    <a:pt x="528836" y="372021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455441" y="3619055"/>
              <a:ext cx="591185" cy="372110"/>
            </a:xfrm>
            <a:custGeom>
              <a:avLst/>
              <a:gdLst/>
              <a:ahLst/>
              <a:cxnLst/>
              <a:rect l="l" t="t" r="r" b="b"/>
              <a:pathLst>
                <a:path w="591184" h="372110">
                  <a:moveTo>
                    <a:pt x="0" y="62014"/>
                  </a:moveTo>
                  <a:lnTo>
                    <a:pt x="4867" y="37858"/>
                  </a:lnTo>
                  <a:lnTo>
                    <a:pt x="18140" y="18148"/>
                  </a:lnTo>
                  <a:lnTo>
                    <a:pt x="37821" y="4867"/>
                  </a:lnTo>
                  <a:lnTo>
                    <a:pt x="61914" y="0"/>
                  </a:lnTo>
                  <a:lnTo>
                    <a:pt x="528836" y="0"/>
                  </a:lnTo>
                  <a:lnTo>
                    <a:pt x="552959" y="4867"/>
                  </a:lnTo>
                  <a:lnTo>
                    <a:pt x="572655" y="18148"/>
                  </a:lnTo>
                  <a:lnTo>
                    <a:pt x="585933" y="37858"/>
                  </a:lnTo>
                  <a:lnTo>
                    <a:pt x="590801" y="62014"/>
                  </a:lnTo>
                  <a:lnTo>
                    <a:pt x="590801" y="310007"/>
                  </a:lnTo>
                  <a:lnTo>
                    <a:pt x="585933" y="334136"/>
                  </a:lnTo>
                  <a:lnTo>
                    <a:pt x="572655" y="353848"/>
                  </a:lnTo>
                  <a:lnTo>
                    <a:pt x="552959" y="367144"/>
                  </a:lnTo>
                  <a:lnTo>
                    <a:pt x="528836" y="372021"/>
                  </a:lnTo>
                  <a:lnTo>
                    <a:pt x="61914" y="372021"/>
                  </a:lnTo>
                  <a:lnTo>
                    <a:pt x="37821" y="367144"/>
                  </a:lnTo>
                  <a:lnTo>
                    <a:pt x="18140" y="353848"/>
                  </a:lnTo>
                  <a:lnTo>
                    <a:pt x="4867" y="334136"/>
                  </a:lnTo>
                  <a:lnTo>
                    <a:pt x="0" y="310007"/>
                  </a:lnTo>
                  <a:lnTo>
                    <a:pt x="0" y="62014"/>
                  </a:lnTo>
                  <a:close/>
                </a:path>
              </a:pathLst>
            </a:custGeom>
            <a:ln w="8314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9679997" y="3713639"/>
            <a:ext cx="13970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FA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9450996" y="4409452"/>
            <a:ext cx="600075" cy="381000"/>
            <a:chOff x="9450996" y="4409452"/>
            <a:chExt cx="600075" cy="381000"/>
          </a:xfrm>
        </p:grpSpPr>
        <p:sp>
          <p:nvSpPr>
            <p:cNvPr id="64" name="object 64"/>
            <p:cNvSpPr/>
            <p:nvPr/>
          </p:nvSpPr>
          <p:spPr>
            <a:xfrm>
              <a:off x="9455441" y="4413897"/>
              <a:ext cx="591185" cy="372110"/>
            </a:xfrm>
            <a:custGeom>
              <a:avLst/>
              <a:gdLst/>
              <a:ahLst/>
              <a:cxnLst/>
              <a:rect l="l" t="t" r="r" b="b"/>
              <a:pathLst>
                <a:path w="591184" h="372110">
                  <a:moveTo>
                    <a:pt x="528836" y="372021"/>
                  </a:moveTo>
                  <a:lnTo>
                    <a:pt x="61914" y="372021"/>
                  </a:lnTo>
                  <a:lnTo>
                    <a:pt x="37821" y="367144"/>
                  </a:lnTo>
                  <a:lnTo>
                    <a:pt x="18140" y="353848"/>
                  </a:lnTo>
                  <a:lnTo>
                    <a:pt x="4867" y="334136"/>
                  </a:lnTo>
                  <a:lnTo>
                    <a:pt x="0" y="310007"/>
                  </a:lnTo>
                  <a:lnTo>
                    <a:pt x="0" y="62014"/>
                  </a:lnTo>
                  <a:lnTo>
                    <a:pt x="4867" y="37879"/>
                  </a:lnTo>
                  <a:lnTo>
                    <a:pt x="18140" y="18167"/>
                  </a:lnTo>
                  <a:lnTo>
                    <a:pt x="37821" y="4874"/>
                  </a:lnTo>
                  <a:lnTo>
                    <a:pt x="61914" y="0"/>
                  </a:lnTo>
                  <a:lnTo>
                    <a:pt x="528836" y="0"/>
                  </a:lnTo>
                  <a:lnTo>
                    <a:pt x="552959" y="4874"/>
                  </a:lnTo>
                  <a:lnTo>
                    <a:pt x="572655" y="18167"/>
                  </a:lnTo>
                  <a:lnTo>
                    <a:pt x="585933" y="37879"/>
                  </a:lnTo>
                  <a:lnTo>
                    <a:pt x="590801" y="62014"/>
                  </a:lnTo>
                  <a:lnTo>
                    <a:pt x="590801" y="310007"/>
                  </a:lnTo>
                  <a:lnTo>
                    <a:pt x="585933" y="334136"/>
                  </a:lnTo>
                  <a:lnTo>
                    <a:pt x="572655" y="353848"/>
                  </a:lnTo>
                  <a:lnTo>
                    <a:pt x="552959" y="367144"/>
                  </a:lnTo>
                  <a:lnTo>
                    <a:pt x="528836" y="372021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455441" y="4413897"/>
              <a:ext cx="591185" cy="372110"/>
            </a:xfrm>
            <a:custGeom>
              <a:avLst/>
              <a:gdLst/>
              <a:ahLst/>
              <a:cxnLst/>
              <a:rect l="l" t="t" r="r" b="b"/>
              <a:pathLst>
                <a:path w="591184" h="372110">
                  <a:moveTo>
                    <a:pt x="0" y="62014"/>
                  </a:moveTo>
                  <a:lnTo>
                    <a:pt x="4867" y="37879"/>
                  </a:lnTo>
                  <a:lnTo>
                    <a:pt x="18140" y="18167"/>
                  </a:lnTo>
                  <a:lnTo>
                    <a:pt x="37821" y="4874"/>
                  </a:lnTo>
                  <a:lnTo>
                    <a:pt x="61914" y="0"/>
                  </a:lnTo>
                  <a:lnTo>
                    <a:pt x="528836" y="0"/>
                  </a:lnTo>
                  <a:lnTo>
                    <a:pt x="552959" y="4874"/>
                  </a:lnTo>
                  <a:lnTo>
                    <a:pt x="572655" y="18167"/>
                  </a:lnTo>
                  <a:lnTo>
                    <a:pt x="585933" y="37879"/>
                  </a:lnTo>
                  <a:lnTo>
                    <a:pt x="590801" y="62014"/>
                  </a:lnTo>
                  <a:lnTo>
                    <a:pt x="590801" y="310007"/>
                  </a:lnTo>
                  <a:lnTo>
                    <a:pt x="585933" y="334136"/>
                  </a:lnTo>
                  <a:lnTo>
                    <a:pt x="572655" y="353848"/>
                  </a:lnTo>
                  <a:lnTo>
                    <a:pt x="552959" y="367144"/>
                  </a:lnTo>
                  <a:lnTo>
                    <a:pt x="528836" y="372021"/>
                  </a:lnTo>
                  <a:lnTo>
                    <a:pt x="61914" y="372021"/>
                  </a:lnTo>
                  <a:lnTo>
                    <a:pt x="37821" y="367144"/>
                  </a:lnTo>
                  <a:lnTo>
                    <a:pt x="18140" y="353848"/>
                  </a:lnTo>
                  <a:lnTo>
                    <a:pt x="4867" y="334136"/>
                  </a:lnTo>
                  <a:lnTo>
                    <a:pt x="0" y="310007"/>
                  </a:lnTo>
                  <a:lnTo>
                    <a:pt x="0" y="62014"/>
                  </a:lnTo>
                  <a:close/>
                </a:path>
              </a:pathLst>
            </a:custGeom>
            <a:ln w="8314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9673078" y="4509620"/>
            <a:ext cx="15367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FU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870532" y="2072627"/>
            <a:ext cx="1875155" cy="3333750"/>
            <a:chOff x="7870532" y="2072627"/>
            <a:chExt cx="1875155" cy="3333750"/>
          </a:xfrm>
        </p:grpSpPr>
        <p:pic>
          <p:nvPicPr>
            <p:cNvPr id="68" name="object 6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3188" y="3288217"/>
              <a:ext cx="289198" cy="31137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436443" y="3325965"/>
              <a:ext cx="276860" cy="267970"/>
            </a:xfrm>
            <a:custGeom>
              <a:avLst/>
              <a:gdLst/>
              <a:ahLst/>
              <a:cxnLst/>
              <a:rect l="l" t="t" r="r" b="b"/>
              <a:pathLst>
                <a:path w="276859" h="267970">
                  <a:moveTo>
                    <a:pt x="255787" y="267931"/>
                  </a:moveTo>
                  <a:lnTo>
                    <a:pt x="134101" y="0"/>
                  </a:lnTo>
                </a:path>
                <a:path w="276859" h="267970">
                  <a:moveTo>
                    <a:pt x="272756" y="74510"/>
                  </a:moveTo>
                  <a:lnTo>
                    <a:pt x="0" y="67170"/>
                  </a:lnTo>
                </a:path>
                <a:path w="276859" h="267970">
                  <a:moveTo>
                    <a:pt x="276371" y="161620"/>
                  </a:moveTo>
                  <a:lnTo>
                    <a:pt x="3627" y="154228"/>
                  </a:lnTo>
                </a:path>
              </a:pathLst>
            </a:custGeom>
            <a:ln w="4155">
              <a:solidFill>
                <a:srgbClr val="AF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449100" y="3295104"/>
              <a:ext cx="268605" cy="276860"/>
            </a:xfrm>
            <a:custGeom>
              <a:avLst/>
              <a:gdLst/>
              <a:ahLst/>
              <a:cxnLst/>
              <a:rect l="l" t="t" r="r" b="b"/>
              <a:pathLst>
                <a:path w="268604" h="276860">
                  <a:moveTo>
                    <a:pt x="268330" y="274040"/>
                  </a:moveTo>
                  <a:lnTo>
                    <a:pt x="112364" y="274345"/>
                  </a:lnTo>
                </a:path>
                <a:path w="268604" h="276860">
                  <a:moveTo>
                    <a:pt x="259250" y="16319"/>
                  </a:moveTo>
                  <a:lnTo>
                    <a:pt x="103284" y="16675"/>
                  </a:lnTo>
                </a:path>
                <a:path w="268604" h="276860">
                  <a:moveTo>
                    <a:pt x="241292" y="0"/>
                  </a:moveTo>
                  <a:lnTo>
                    <a:pt x="119606" y="267944"/>
                  </a:lnTo>
                </a:path>
                <a:path w="268604" h="276860">
                  <a:moveTo>
                    <a:pt x="121990" y="21780"/>
                  </a:moveTo>
                  <a:lnTo>
                    <a:pt x="0" y="205981"/>
                  </a:lnTo>
                </a:path>
                <a:path w="268604" h="276860">
                  <a:moveTo>
                    <a:pt x="247049" y="92570"/>
                  </a:moveTo>
                  <a:lnTo>
                    <a:pt x="125008" y="276771"/>
                  </a:lnTo>
                </a:path>
                <a:path w="268604" h="276860">
                  <a:moveTo>
                    <a:pt x="241647" y="9080"/>
                  </a:moveTo>
                  <a:lnTo>
                    <a:pt x="119606" y="193281"/>
                  </a:lnTo>
                </a:path>
              </a:pathLst>
            </a:custGeom>
            <a:ln w="4155">
              <a:solidFill>
                <a:srgbClr val="AF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70533" y="2072627"/>
              <a:ext cx="1875155" cy="3333750"/>
            </a:xfrm>
            <a:custGeom>
              <a:avLst/>
              <a:gdLst/>
              <a:ahLst/>
              <a:cxnLst/>
              <a:rect l="l" t="t" r="r" b="b"/>
              <a:pathLst>
                <a:path w="1875154" h="3333750">
                  <a:moveTo>
                    <a:pt x="1798637" y="2758732"/>
                  </a:moveTo>
                  <a:lnTo>
                    <a:pt x="1079893" y="3021609"/>
                  </a:lnTo>
                  <a:lnTo>
                    <a:pt x="1079893" y="2959201"/>
                  </a:lnTo>
                  <a:lnTo>
                    <a:pt x="1061186" y="2959201"/>
                  </a:lnTo>
                  <a:lnTo>
                    <a:pt x="884326" y="2959201"/>
                  </a:lnTo>
                  <a:lnTo>
                    <a:pt x="1597761" y="1943493"/>
                  </a:lnTo>
                  <a:lnTo>
                    <a:pt x="619023" y="2959201"/>
                  </a:lnTo>
                  <a:lnTo>
                    <a:pt x="18694" y="2959201"/>
                  </a:lnTo>
                  <a:lnTo>
                    <a:pt x="0" y="2959201"/>
                  </a:lnTo>
                  <a:lnTo>
                    <a:pt x="0" y="3333750"/>
                  </a:lnTo>
                  <a:lnTo>
                    <a:pt x="18694" y="3333750"/>
                  </a:lnTo>
                  <a:lnTo>
                    <a:pt x="1061186" y="3333750"/>
                  </a:lnTo>
                  <a:lnTo>
                    <a:pt x="1079893" y="3333750"/>
                  </a:lnTo>
                  <a:lnTo>
                    <a:pt x="1079893" y="3115272"/>
                  </a:lnTo>
                  <a:lnTo>
                    <a:pt x="1268704" y="3021609"/>
                  </a:lnTo>
                  <a:lnTo>
                    <a:pt x="1798637" y="2758732"/>
                  </a:lnTo>
                  <a:close/>
                </a:path>
                <a:path w="1875154" h="3333750">
                  <a:moveTo>
                    <a:pt x="1874634" y="0"/>
                  </a:moveTo>
                  <a:lnTo>
                    <a:pt x="813435" y="0"/>
                  </a:lnTo>
                  <a:lnTo>
                    <a:pt x="813435" y="374599"/>
                  </a:lnTo>
                  <a:lnTo>
                    <a:pt x="1432471" y="374599"/>
                  </a:lnTo>
                  <a:lnTo>
                    <a:pt x="1762125" y="721766"/>
                  </a:lnTo>
                  <a:lnTo>
                    <a:pt x="1697774" y="374599"/>
                  </a:lnTo>
                  <a:lnTo>
                    <a:pt x="1874634" y="374599"/>
                  </a:lnTo>
                  <a:lnTo>
                    <a:pt x="1874634" y="0"/>
                  </a:lnTo>
                  <a:close/>
                </a:path>
              </a:pathLst>
            </a:custGeom>
            <a:solidFill>
              <a:srgbClr val="333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8018652" y="5019083"/>
            <a:ext cx="765810" cy="38798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7635">
              <a:lnSpc>
                <a:spcPct val="104200"/>
              </a:lnSpc>
              <a:spcBef>
                <a:spcPts val="70"/>
              </a:spcBef>
            </a:pPr>
            <a:r>
              <a:rPr sz="1150" spc="-10" dirty="0">
                <a:solidFill>
                  <a:srgbClr val="FFFFFF"/>
                </a:solidFill>
                <a:latin typeface="Arial MT"/>
                <a:cs typeface="Arial MT"/>
              </a:rPr>
              <a:t>Stream Processing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49273" y="2086673"/>
            <a:ext cx="1696085" cy="687070"/>
          </a:xfrm>
          <a:custGeom>
            <a:avLst/>
            <a:gdLst/>
            <a:ahLst/>
            <a:cxnLst/>
            <a:rect l="l" t="t" r="r" b="b"/>
            <a:pathLst>
              <a:path w="1696084" h="687069">
                <a:moveTo>
                  <a:pt x="1695894" y="374599"/>
                </a:moveTo>
                <a:lnTo>
                  <a:pt x="634695" y="374599"/>
                </a:lnTo>
                <a:lnTo>
                  <a:pt x="634695" y="0"/>
                </a:lnTo>
                <a:lnTo>
                  <a:pt x="1695894" y="0"/>
                </a:lnTo>
                <a:lnTo>
                  <a:pt x="1695894" y="374599"/>
                </a:lnTo>
                <a:close/>
              </a:path>
              <a:path w="1696084" h="687069">
                <a:moveTo>
                  <a:pt x="0" y="686638"/>
                </a:moveTo>
                <a:lnTo>
                  <a:pt x="811555" y="374599"/>
                </a:lnTo>
                <a:lnTo>
                  <a:pt x="1076820" y="374599"/>
                </a:lnTo>
                <a:lnTo>
                  <a:pt x="0" y="686638"/>
                </a:lnTo>
                <a:close/>
              </a:path>
            </a:pathLst>
          </a:custGeom>
          <a:solidFill>
            <a:srgbClr val="333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834130" y="2078640"/>
            <a:ext cx="765810" cy="38798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77800">
              <a:lnSpc>
                <a:spcPct val="104200"/>
              </a:lnSpc>
              <a:spcBef>
                <a:spcPts val="70"/>
              </a:spcBef>
            </a:pPr>
            <a:r>
              <a:rPr sz="1150" spc="-10" dirty="0">
                <a:solidFill>
                  <a:srgbClr val="FFFFFF"/>
                </a:solidFill>
                <a:latin typeface="Arial MT"/>
                <a:cs typeface="Arial MT"/>
              </a:rPr>
              <a:t>Batch Processing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75" name="object 75"/>
          <p:cNvSpPr txBox="1"/>
          <p:nvPr/>
        </p:nvSpPr>
        <p:spPr>
          <a:xfrm>
            <a:off x="8644255" y="5569584"/>
            <a:ext cx="5930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25" dirty="0">
                <a:latin typeface="Trebuchet MS"/>
                <a:cs typeface="Trebuchet MS"/>
              </a:rPr>
              <a:t>Panoramica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3762" y="2705100"/>
            <a:ext cx="9673590" cy="3416300"/>
            <a:chOff x="943762" y="2705100"/>
            <a:chExt cx="9673590" cy="3416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62" y="2705100"/>
              <a:ext cx="9673437" cy="1714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62" y="4419600"/>
              <a:ext cx="9673437" cy="1701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11449" y="2729852"/>
              <a:ext cx="7444105" cy="3333750"/>
            </a:xfrm>
            <a:custGeom>
              <a:avLst/>
              <a:gdLst/>
              <a:ahLst/>
              <a:cxnLst/>
              <a:rect l="l" t="t" r="r" b="b"/>
              <a:pathLst>
                <a:path w="7444105" h="3333750">
                  <a:moveTo>
                    <a:pt x="7443635" y="3333750"/>
                  </a:moveTo>
                  <a:lnTo>
                    <a:pt x="2721076" y="3333750"/>
                  </a:lnTo>
                  <a:lnTo>
                    <a:pt x="2721076" y="1389062"/>
                  </a:lnTo>
                  <a:lnTo>
                    <a:pt x="0" y="1207046"/>
                  </a:lnTo>
                  <a:lnTo>
                    <a:pt x="2721076" y="555625"/>
                  </a:lnTo>
                  <a:lnTo>
                    <a:pt x="2721076" y="0"/>
                  </a:lnTo>
                  <a:lnTo>
                    <a:pt x="7443635" y="0"/>
                  </a:lnTo>
                  <a:lnTo>
                    <a:pt x="7443635" y="3333750"/>
                  </a:lnTo>
                  <a:close/>
                </a:path>
              </a:pathLst>
            </a:custGeom>
            <a:solidFill>
              <a:srgbClr val="FFBF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7427" y="5637420"/>
              <a:ext cx="81880" cy="819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3487" y="2915708"/>
              <a:ext cx="74680" cy="7473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1175" y="845820"/>
            <a:ext cx="542353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Fase</a:t>
            </a:r>
            <a:r>
              <a:rPr spc="-225" dirty="0"/>
              <a:t> </a:t>
            </a:r>
            <a:r>
              <a:rPr spc="-145" dirty="0"/>
              <a:t>Online:</a:t>
            </a:r>
            <a:r>
              <a:rPr spc="-225" dirty="0"/>
              <a:t> </a:t>
            </a:r>
            <a:r>
              <a:rPr spc="-114" dirty="0"/>
              <a:t>Profilazione</a:t>
            </a:r>
            <a:r>
              <a:rPr spc="-220" dirty="0"/>
              <a:t> </a:t>
            </a:r>
            <a:r>
              <a:rPr spc="-55" dirty="0"/>
              <a:t>Statistica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1175" y="1424940"/>
            <a:ext cx="6189980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Tahoma"/>
                <a:cs typeface="Tahoma"/>
              </a:rPr>
              <a:t>Profilazione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dei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dati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dei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sensori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in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tempo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reale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attraverso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b="1" spc="-85" dirty="0">
                <a:solidFill>
                  <a:srgbClr val="CB4B28"/>
                </a:solidFill>
                <a:latin typeface="Trebuchet MS"/>
                <a:cs typeface="Trebuchet MS"/>
              </a:rPr>
              <a:t>tecniche</a:t>
            </a:r>
            <a:r>
              <a:rPr sz="1500" b="1" spc="-105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b="1" spc="-30" dirty="0">
                <a:solidFill>
                  <a:srgbClr val="CB4B28"/>
                </a:solidFill>
                <a:latin typeface="Trebuchet MS"/>
                <a:cs typeface="Trebuchet MS"/>
              </a:rPr>
              <a:t>statistiche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Trebuchet MS"/>
              <a:cs typeface="Trebuchet MS"/>
            </a:endParaRPr>
          </a:p>
          <a:p>
            <a:pPr marL="440690" indent="-182880">
              <a:lnSpc>
                <a:spcPct val="100000"/>
              </a:lnSpc>
              <a:buFont typeface="Lucida Sans Unicode"/>
              <a:buChar char="•"/>
              <a:tabLst>
                <a:tab pos="440690" algn="l"/>
              </a:tabLst>
            </a:pPr>
            <a:r>
              <a:rPr sz="1500" spc="-35" dirty="0">
                <a:latin typeface="Tahoma"/>
                <a:cs typeface="Tahoma"/>
              </a:rPr>
              <a:t>Interpolazione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lineare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dei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dati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dei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sensori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in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tempo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reale</a:t>
            </a:r>
            <a:endParaRPr sz="1500">
              <a:latin typeface="Tahoma"/>
              <a:cs typeface="Tahoma"/>
            </a:endParaRPr>
          </a:p>
          <a:p>
            <a:pPr marL="440690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•"/>
              <a:tabLst>
                <a:tab pos="440690" algn="l"/>
              </a:tabLst>
            </a:pPr>
            <a:r>
              <a:rPr sz="1500" spc="-30" dirty="0">
                <a:latin typeface="Tahoma"/>
                <a:cs typeface="Tahoma"/>
              </a:rPr>
              <a:t>Plug-and-play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(funzionante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dal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primo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giorno)</a:t>
            </a:r>
            <a:endParaRPr sz="150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522311" y="2901319"/>
          <a:ext cx="3608704" cy="2770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26034" algn="r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s1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73405" algn="ctr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r12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26034" algn="r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s2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67690" marR="3175" algn="ctr">
                        <a:lnSpc>
                          <a:spcPct val="100000"/>
                        </a:lnSpc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p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26034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s5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734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r56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457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s6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T w="28575">
                      <a:solidFill>
                        <a:srgbClr val="000000"/>
                      </a:solidFill>
                      <a:prstDash val="dot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T w="28575">
                      <a:solidFill>
                        <a:srgbClr val="000000"/>
                      </a:solidFill>
                      <a:prstDash val="dot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R w="28575">
                      <a:solidFill>
                        <a:srgbClr val="000000"/>
                      </a:solidFill>
                      <a:prstDash val="dot"/>
                    </a:lnR>
                    <a:lnT w="28575">
                      <a:solidFill>
                        <a:srgbClr val="000000"/>
                      </a:solidFill>
                      <a:prstDash val="dot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dot"/>
                    </a:lnL>
                    <a:lnT w="28575">
                      <a:solidFill>
                        <a:srgbClr val="000000"/>
                      </a:solidFill>
                      <a:prstDash val="dot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71017" y="3635735"/>
            <a:ext cx="103453" cy="11069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54787" y="3635735"/>
            <a:ext cx="103466" cy="11069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71017" y="5219806"/>
            <a:ext cx="103453" cy="1107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54787" y="5219806"/>
            <a:ext cx="103466" cy="1107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62870" y="3635735"/>
            <a:ext cx="103517" cy="11069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62871" y="5219806"/>
            <a:ext cx="103517" cy="11070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62870" y="4434996"/>
            <a:ext cx="103517" cy="11069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839466" y="5662068"/>
            <a:ext cx="10160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50" dirty="0">
                <a:latin typeface="Arial MT"/>
                <a:cs typeface="Arial MT"/>
              </a:rPr>
              <a:t>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76725" y="2889943"/>
            <a:ext cx="10160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50" dirty="0">
                <a:latin typeface="Arial MT"/>
                <a:cs typeface="Arial MT"/>
              </a:rPr>
              <a:t>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47617" y="5662068"/>
            <a:ext cx="344805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0" dirty="0">
                <a:latin typeface="Arial MT"/>
                <a:cs typeface="Arial MT"/>
              </a:rPr>
              <a:t>xs15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31117" y="5662068"/>
            <a:ext cx="344805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0" dirty="0">
                <a:latin typeface="Arial MT"/>
                <a:cs typeface="Arial MT"/>
              </a:rPr>
              <a:t>xs26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18519" y="5662068"/>
            <a:ext cx="18542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xp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57969" y="3573974"/>
            <a:ext cx="344805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0" dirty="0">
                <a:latin typeface="Arial MT"/>
                <a:cs typeface="Arial MT"/>
              </a:rPr>
              <a:t>ys12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7144" y="4366009"/>
            <a:ext cx="18542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yp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969" y="5158045"/>
            <a:ext cx="344805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0" dirty="0">
                <a:latin typeface="Arial MT"/>
                <a:cs typeface="Arial MT"/>
              </a:rPr>
              <a:t>ys56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66235" y="2937336"/>
            <a:ext cx="3696335" cy="2804160"/>
            <a:chOff x="1166235" y="2937336"/>
            <a:chExt cx="3696335" cy="2804160"/>
          </a:xfrm>
        </p:grpSpPr>
        <p:sp>
          <p:nvSpPr>
            <p:cNvPr id="27" name="object 27"/>
            <p:cNvSpPr/>
            <p:nvPr/>
          </p:nvSpPr>
          <p:spPr>
            <a:xfrm>
              <a:off x="1700314" y="3413912"/>
              <a:ext cx="1382395" cy="1282065"/>
            </a:xfrm>
            <a:custGeom>
              <a:avLst/>
              <a:gdLst/>
              <a:ahLst/>
              <a:cxnLst/>
              <a:rect l="l" t="t" r="r" b="b"/>
              <a:pathLst>
                <a:path w="1382395" h="1282064">
                  <a:moveTo>
                    <a:pt x="1382217" y="1281658"/>
                  </a:moveTo>
                  <a:lnTo>
                    <a:pt x="0" y="1281658"/>
                  </a:lnTo>
                  <a:lnTo>
                    <a:pt x="0" y="0"/>
                  </a:lnTo>
                  <a:lnTo>
                    <a:pt x="1382217" y="0"/>
                  </a:lnTo>
                  <a:lnTo>
                    <a:pt x="1382217" y="1281658"/>
                  </a:lnTo>
                  <a:close/>
                </a:path>
              </a:pathLst>
            </a:custGeom>
            <a:solidFill>
              <a:srgbClr val="FFBF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07194" y="5700013"/>
              <a:ext cx="3599815" cy="0"/>
            </a:xfrm>
            <a:custGeom>
              <a:avLst/>
              <a:gdLst/>
              <a:ahLst/>
              <a:cxnLst/>
              <a:rect l="l" t="t" r="r" b="b"/>
              <a:pathLst>
                <a:path w="3599815">
                  <a:moveTo>
                    <a:pt x="0" y="0"/>
                  </a:moveTo>
                  <a:lnTo>
                    <a:pt x="3599502" y="0"/>
                  </a:lnTo>
                </a:path>
              </a:pathLst>
            </a:custGeom>
            <a:ln w="98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7324" y="5659048"/>
              <a:ext cx="74680" cy="818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07194" y="2992691"/>
              <a:ext cx="0" cy="2707640"/>
            </a:xfrm>
            <a:custGeom>
              <a:avLst/>
              <a:gdLst/>
              <a:ahLst/>
              <a:cxnLst/>
              <a:rect l="l" t="t" r="r" b="b"/>
              <a:pathLst>
                <a:path h="2707640">
                  <a:moveTo>
                    <a:pt x="0" y="2707322"/>
                  </a:moveTo>
                  <a:lnTo>
                    <a:pt x="0" y="0"/>
                  </a:lnTo>
                </a:path>
              </a:pathLst>
            </a:custGeom>
            <a:ln w="98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6235" y="2937336"/>
              <a:ext cx="81880" cy="7467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803813" y="3444368"/>
            <a:ext cx="17272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43702" y="3657363"/>
            <a:ext cx="909955" cy="909955"/>
            <a:chOff x="1943702" y="3657363"/>
            <a:chExt cx="909955" cy="909955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43702" y="3657363"/>
              <a:ext cx="110703" cy="1107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50005" y="3657363"/>
              <a:ext cx="103517" cy="1107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3702" y="4456574"/>
              <a:ext cx="110703" cy="1106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50005" y="4456574"/>
              <a:ext cx="103517" cy="1106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9692" y="4060588"/>
              <a:ext cx="110653" cy="11070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605430" y="3444368"/>
            <a:ext cx="17272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803813" y="4229203"/>
            <a:ext cx="17272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95562" y="4229203"/>
            <a:ext cx="17272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39259" y="3840386"/>
            <a:ext cx="97155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200" spc="-50" dirty="0">
                <a:latin typeface="Arial MT"/>
                <a:cs typeface="Arial MT"/>
              </a:rPr>
              <a:t>p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17595" y="5683669"/>
            <a:ext cx="10160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50" dirty="0">
                <a:latin typeface="Arial MT"/>
                <a:cs typeface="Arial MT"/>
              </a:rPr>
              <a:t>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54861" y="2911544"/>
            <a:ext cx="10160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50" dirty="0">
                <a:latin typeface="Arial MT"/>
                <a:cs typeface="Arial MT"/>
              </a:rPr>
              <a:t>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64658" y="3444368"/>
            <a:ext cx="18542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520298" y="3657363"/>
            <a:ext cx="909955" cy="909955"/>
            <a:chOff x="3520298" y="3657363"/>
            <a:chExt cx="909955" cy="909955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27485" y="3657363"/>
              <a:ext cx="110703" cy="11070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19401" y="3657363"/>
              <a:ext cx="110703" cy="1107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20298" y="4456574"/>
              <a:ext cx="110703" cy="1106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19401" y="4456574"/>
              <a:ext cx="110703" cy="110696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166276" y="3444368"/>
            <a:ext cx="18542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64659" y="4229203"/>
            <a:ext cx="18542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146429" y="4229203"/>
            <a:ext cx="18542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91120" y="5028439"/>
            <a:ext cx="18542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s9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943702" y="5241446"/>
            <a:ext cx="909955" cy="118110"/>
            <a:chOff x="1943702" y="5241446"/>
            <a:chExt cx="909955" cy="118110"/>
          </a:xfrm>
        </p:grpSpPr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43702" y="5241446"/>
              <a:ext cx="110703" cy="1106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50005" y="5248634"/>
              <a:ext cx="103517" cy="11069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2553142" y="5028439"/>
            <a:ext cx="26924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329945" y="5028439"/>
            <a:ext cx="258445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s11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520298" y="5248635"/>
            <a:ext cx="909955" cy="111125"/>
            <a:chOff x="3520298" y="5248635"/>
            <a:chExt cx="909955" cy="111125"/>
          </a:xfrm>
        </p:grpSpPr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20298" y="5248635"/>
              <a:ext cx="110703" cy="11069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19401" y="5248635"/>
              <a:ext cx="110703" cy="110696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4126688" y="5028439"/>
            <a:ext cx="26924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5" dirty="0">
                <a:latin typeface="Arial MT"/>
                <a:cs typeface="Arial MT"/>
              </a:rPr>
              <a:t>s12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965339" y="3686141"/>
            <a:ext cx="2443480" cy="1651635"/>
            <a:chOff x="1965339" y="3686141"/>
            <a:chExt cx="2443480" cy="1651635"/>
          </a:xfrm>
        </p:grpSpPr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61265" y="3686141"/>
              <a:ext cx="67493" cy="6754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53131" y="3686141"/>
              <a:ext cx="67493" cy="6754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45048" y="3686141"/>
              <a:ext cx="67493" cy="6754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65339" y="4082165"/>
              <a:ext cx="67493" cy="6749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57205" y="4082165"/>
              <a:ext cx="67493" cy="6749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53131" y="4082165"/>
              <a:ext cx="67493" cy="6749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49121" y="4082165"/>
              <a:ext cx="67493" cy="6749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45048" y="4082165"/>
              <a:ext cx="67493" cy="6749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40987" y="4082165"/>
              <a:ext cx="67493" cy="6749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45048" y="4478202"/>
              <a:ext cx="67493" cy="6749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45048" y="4874239"/>
              <a:ext cx="67493" cy="6749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40987" y="4874239"/>
              <a:ext cx="67493" cy="6749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45048" y="5270212"/>
              <a:ext cx="67493" cy="6749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53131" y="5270212"/>
              <a:ext cx="67493" cy="6749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549121" y="4874239"/>
              <a:ext cx="67493" cy="6749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53131" y="4874239"/>
              <a:ext cx="67493" cy="6749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53131" y="4478202"/>
              <a:ext cx="67493" cy="6749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57205" y="4874239"/>
              <a:ext cx="67493" cy="6749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61265" y="5270212"/>
              <a:ext cx="67493" cy="6749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61265" y="4874239"/>
              <a:ext cx="67493" cy="6749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61265" y="4478202"/>
              <a:ext cx="67493" cy="6749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965339" y="4874239"/>
              <a:ext cx="67493" cy="67491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4948237" y="6163309"/>
            <a:ext cx="1628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55" dirty="0">
                <a:latin typeface="Trebuchet MS"/>
                <a:cs typeface="Trebuchet MS"/>
              </a:rPr>
              <a:t>Profilazione</a:t>
            </a:r>
            <a:r>
              <a:rPr sz="900" i="1" spc="-35" dirty="0">
                <a:latin typeface="Trebuchet MS"/>
                <a:cs typeface="Trebuchet MS"/>
              </a:rPr>
              <a:t> senza consapevolezza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175" y="702945"/>
            <a:ext cx="230251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Fase</a:t>
            </a:r>
            <a:r>
              <a:rPr spc="-250" dirty="0"/>
              <a:t> </a:t>
            </a:r>
            <a:r>
              <a:rPr spc="-145" dirty="0"/>
              <a:t>Online:</a:t>
            </a:r>
            <a:r>
              <a:rPr spc="-245" dirty="0"/>
              <a:t> </a:t>
            </a:r>
            <a:r>
              <a:rPr spc="-25" dirty="0"/>
              <a:t>IA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8475" y="1390002"/>
            <a:ext cx="10563225" cy="3244215"/>
            <a:chOff x="498475" y="1390002"/>
            <a:chExt cx="10563225" cy="32442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475" y="1390002"/>
              <a:ext cx="10563225" cy="16198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475" y="3009900"/>
              <a:ext cx="10563225" cy="16238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26456" y="238864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03" y="304012"/>
                  </a:moveTo>
                  <a:lnTo>
                    <a:pt x="103889" y="296261"/>
                  </a:lnTo>
                  <a:lnTo>
                    <a:pt x="62190" y="274679"/>
                  </a:lnTo>
                  <a:lnTo>
                    <a:pt x="29308" y="241772"/>
                  </a:lnTo>
                  <a:lnTo>
                    <a:pt x="7744" y="200045"/>
                  </a:lnTo>
                  <a:lnTo>
                    <a:pt x="0" y="152006"/>
                  </a:lnTo>
                  <a:lnTo>
                    <a:pt x="7744" y="103947"/>
                  </a:lnTo>
                  <a:lnTo>
                    <a:pt x="29308" y="62218"/>
                  </a:lnTo>
                  <a:lnTo>
                    <a:pt x="62190" y="29318"/>
                  </a:lnTo>
                  <a:lnTo>
                    <a:pt x="103889" y="7746"/>
                  </a:lnTo>
                  <a:lnTo>
                    <a:pt x="151903" y="0"/>
                  </a:lnTo>
                  <a:lnTo>
                    <a:pt x="199911" y="7746"/>
                  </a:lnTo>
                  <a:lnTo>
                    <a:pt x="241598" y="29318"/>
                  </a:lnTo>
                  <a:lnTo>
                    <a:pt x="274465" y="62218"/>
                  </a:lnTo>
                  <a:lnTo>
                    <a:pt x="296017" y="103947"/>
                  </a:lnTo>
                  <a:lnTo>
                    <a:pt x="303756" y="152006"/>
                  </a:lnTo>
                  <a:lnTo>
                    <a:pt x="296017" y="200045"/>
                  </a:lnTo>
                  <a:lnTo>
                    <a:pt x="274465" y="241772"/>
                  </a:lnTo>
                  <a:lnTo>
                    <a:pt x="241598" y="274679"/>
                  </a:lnTo>
                  <a:lnTo>
                    <a:pt x="199911" y="296261"/>
                  </a:lnTo>
                  <a:lnTo>
                    <a:pt x="151903" y="304012"/>
                  </a:lnTo>
                  <a:close/>
                </a:path>
              </a:pathLst>
            </a:custGeom>
            <a:solidFill>
              <a:srgbClr val="D6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6456" y="238864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0" y="152006"/>
                  </a:moveTo>
                  <a:lnTo>
                    <a:pt x="7744" y="103947"/>
                  </a:lnTo>
                  <a:lnTo>
                    <a:pt x="29308" y="62218"/>
                  </a:lnTo>
                  <a:lnTo>
                    <a:pt x="62190" y="29318"/>
                  </a:lnTo>
                  <a:lnTo>
                    <a:pt x="103889" y="7746"/>
                  </a:lnTo>
                  <a:lnTo>
                    <a:pt x="151903" y="0"/>
                  </a:lnTo>
                  <a:lnTo>
                    <a:pt x="199911" y="7746"/>
                  </a:lnTo>
                  <a:lnTo>
                    <a:pt x="241598" y="29318"/>
                  </a:lnTo>
                  <a:lnTo>
                    <a:pt x="274465" y="62218"/>
                  </a:lnTo>
                  <a:lnTo>
                    <a:pt x="296017" y="103947"/>
                  </a:lnTo>
                  <a:lnTo>
                    <a:pt x="303756" y="152006"/>
                  </a:lnTo>
                  <a:lnTo>
                    <a:pt x="296017" y="200045"/>
                  </a:lnTo>
                  <a:lnTo>
                    <a:pt x="274465" y="241772"/>
                  </a:lnTo>
                  <a:lnTo>
                    <a:pt x="241598" y="274679"/>
                  </a:lnTo>
                  <a:lnTo>
                    <a:pt x="199911" y="296261"/>
                  </a:lnTo>
                  <a:lnTo>
                    <a:pt x="151903" y="304012"/>
                  </a:lnTo>
                  <a:lnTo>
                    <a:pt x="103889" y="296261"/>
                  </a:lnTo>
                  <a:lnTo>
                    <a:pt x="62190" y="274679"/>
                  </a:lnTo>
                  <a:lnTo>
                    <a:pt x="29308" y="241772"/>
                  </a:lnTo>
                  <a:lnTo>
                    <a:pt x="7744" y="200045"/>
                  </a:lnTo>
                  <a:lnTo>
                    <a:pt x="0" y="152006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36932" y="3031236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6797" y="34518"/>
                  </a:moveTo>
                  <a:lnTo>
                    <a:pt x="7739" y="34518"/>
                  </a:lnTo>
                  <a:lnTo>
                    <a:pt x="0" y="26784"/>
                  </a:lnTo>
                  <a:lnTo>
                    <a:pt x="0" y="7683"/>
                  </a:lnTo>
                  <a:lnTo>
                    <a:pt x="7739" y="0"/>
                  </a:lnTo>
                  <a:lnTo>
                    <a:pt x="26797" y="0"/>
                  </a:lnTo>
                  <a:lnTo>
                    <a:pt x="34537" y="7683"/>
                  </a:lnTo>
                  <a:lnTo>
                    <a:pt x="34537" y="26784"/>
                  </a:lnTo>
                  <a:lnTo>
                    <a:pt x="26797" y="3451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36932" y="3031236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259"/>
                  </a:moveTo>
                  <a:lnTo>
                    <a:pt x="0" y="7683"/>
                  </a:lnTo>
                  <a:lnTo>
                    <a:pt x="7739" y="0"/>
                  </a:lnTo>
                  <a:lnTo>
                    <a:pt x="17268" y="0"/>
                  </a:lnTo>
                  <a:lnTo>
                    <a:pt x="26797" y="0"/>
                  </a:lnTo>
                  <a:lnTo>
                    <a:pt x="34537" y="7683"/>
                  </a:lnTo>
                  <a:lnTo>
                    <a:pt x="34537" y="17259"/>
                  </a:lnTo>
                  <a:lnTo>
                    <a:pt x="34537" y="26784"/>
                  </a:lnTo>
                  <a:lnTo>
                    <a:pt x="26797" y="34518"/>
                  </a:lnTo>
                  <a:lnTo>
                    <a:pt x="17268" y="34518"/>
                  </a:lnTo>
                  <a:lnTo>
                    <a:pt x="7739" y="34518"/>
                  </a:lnTo>
                  <a:lnTo>
                    <a:pt x="0" y="26784"/>
                  </a:lnTo>
                  <a:lnTo>
                    <a:pt x="0" y="17259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19566" y="3639248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03" y="304050"/>
                  </a:moveTo>
                  <a:lnTo>
                    <a:pt x="103889" y="296300"/>
                  </a:lnTo>
                  <a:lnTo>
                    <a:pt x="62190" y="274717"/>
                  </a:lnTo>
                  <a:lnTo>
                    <a:pt x="29308" y="241804"/>
                  </a:lnTo>
                  <a:lnTo>
                    <a:pt x="7744" y="200062"/>
                  </a:lnTo>
                  <a:lnTo>
                    <a:pt x="0" y="151993"/>
                  </a:lnTo>
                  <a:lnTo>
                    <a:pt x="7744" y="103955"/>
                  </a:lnTo>
                  <a:lnTo>
                    <a:pt x="29308" y="62232"/>
                  </a:lnTo>
                  <a:lnTo>
                    <a:pt x="62190" y="29328"/>
                  </a:lnTo>
                  <a:lnTo>
                    <a:pt x="103889" y="7749"/>
                  </a:lnTo>
                  <a:lnTo>
                    <a:pt x="151903" y="0"/>
                  </a:lnTo>
                  <a:lnTo>
                    <a:pt x="199887" y="7749"/>
                  </a:lnTo>
                  <a:lnTo>
                    <a:pt x="241570" y="29328"/>
                  </a:lnTo>
                  <a:lnTo>
                    <a:pt x="274447" y="62232"/>
                  </a:lnTo>
                  <a:lnTo>
                    <a:pt x="296011" y="103955"/>
                  </a:lnTo>
                  <a:lnTo>
                    <a:pt x="303756" y="151993"/>
                  </a:lnTo>
                  <a:lnTo>
                    <a:pt x="296011" y="200062"/>
                  </a:lnTo>
                  <a:lnTo>
                    <a:pt x="274447" y="241804"/>
                  </a:lnTo>
                  <a:lnTo>
                    <a:pt x="241570" y="274717"/>
                  </a:lnTo>
                  <a:lnTo>
                    <a:pt x="199887" y="296300"/>
                  </a:lnTo>
                  <a:lnTo>
                    <a:pt x="151903" y="304050"/>
                  </a:lnTo>
                  <a:close/>
                </a:path>
              </a:pathLst>
            </a:custGeom>
            <a:solidFill>
              <a:srgbClr val="D6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19566" y="3639248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0" y="151993"/>
                  </a:moveTo>
                  <a:lnTo>
                    <a:pt x="7744" y="103955"/>
                  </a:lnTo>
                  <a:lnTo>
                    <a:pt x="29308" y="62232"/>
                  </a:lnTo>
                  <a:lnTo>
                    <a:pt x="62190" y="29328"/>
                  </a:lnTo>
                  <a:lnTo>
                    <a:pt x="103889" y="7749"/>
                  </a:lnTo>
                  <a:lnTo>
                    <a:pt x="151903" y="0"/>
                  </a:lnTo>
                  <a:lnTo>
                    <a:pt x="199887" y="7749"/>
                  </a:lnTo>
                  <a:lnTo>
                    <a:pt x="241570" y="29328"/>
                  </a:lnTo>
                  <a:lnTo>
                    <a:pt x="274447" y="62232"/>
                  </a:lnTo>
                  <a:lnTo>
                    <a:pt x="296011" y="103955"/>
                  </a:lnTo>
                  <a:lnTo>
                    <a:pt x="303756" y="151993"/>
                  </a:lnTo>
                  <a:lnTo>
                    <a:pt x="296011" y="200062"/>
                  </a:lnTo>
                  <a:lnTo>
                    <a:pt x="274447" y="241804"/>
                  </a:lnTo>
                  <a:lnTo>
                    <a:pt x="241570" y="274717"/>
                  </a:lnTo>
                  <a:lnTo>
                    <a:pt x="199887" y="296300"/>
                  </a:lnTo>
                  <a:lnTo>
                    <a:pt x="151903" y="304050"/>
                  </a:lnTo>
                  <a:lnTo>
                    <a:pt x="103889" y="296300"/>
                  </a:lnTo>
                  <a:lnTo>
                    <a:pt x="62190" y="274717"/>
                  </a:lnTo>
                  <a:lnTo>
                    <a:pt x="29308" y="241804"/>
                  </a:lnTo>
                  <a:lnTo>
                    <a:pt x="7744" y="200062"/>
                  </a:lnTo>
                  <a:lnTo>
                    <a:pt x="0" y="151993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36932" y="326613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6797" y="34569"/>
                  </a:moveTo>
                  <a:lnTo>
                    <a:pt x="7739" y="34569"/>
                  </a:lnTo>
                  <a:lnTo>
                    <a:pt x="0" y="26835"/>
                  </a:lnTo>
                  <a:lnTo>
                    <a:pt x="0" y="7734"/>
                  </a:lnTo>
                  <a:lnTo>
                    <a:pt x="7739" y="0"/>
                  </a:lnTo>
                  <a:lnTo>
                    <a:pt x="26797" y="0"/>
                  </a:lnTo>
                  <a:lnTo>
                    <a:pt x="34537" y="7734"/>
                  </a:lnTo>
                  <a:lnTo>
                    <a:pt x="34537" y="26835"/>
                  </a:lnTo>
                  <a:lnTo>
                    <a:pt x="26797" y="345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6932" y="326613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259"/>
                  </a:moveTo>
                  <a:lnTo>
                    <a:pt x="0" y="7734"/>
                  </a:lnTo>
                  <a:lnTo>
                    <a:pt x="7739" y="0"/>
                  </a:lnTo>
                  <a:lnTo>
                    <a:pt x="17268" y="0"/>
                  </a:lnTo>
                  <a:lnTo>
                    <a:pt x="26797" y="0"/>
                  </a:lnTo>
                  <a:lnTo>
                    <a:pt x="34537" y="7734"/>
                  </a:lnTo>
                  <a:lnTo>
                    <a:pt x="34537" y="17259"/>
                  </a:lnTo>
                  <a:lnTo>
                    <a:pt x="34537" y="26835"/>
                  </a:lnTo>
                  <a:lnTo>
                    <a:pt x="26797" y="34569"/>
                  </a:lnTo>
                  <a:lnTo>
                    <a:pt x="17268" y="34569"/>
                  </a:lnTo>
                  <a:lnTo>
                    <a:pt x="7739" y="34569"/>
                  </a:lnTo>
                  <a:lnTo>
                    <a:pt x="0" y="26835"/>
                  </a:lnTo>
                  <a:lnTo>
                    <a:pt x="0" y="17259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36932" y="314866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6797" y="34569"/>
                  </a:moveTo>
                  <a:lnTo>
                    <a:pt x="7739" y="34569"/>
                  </a:lnTo>
                  <a:lnTo>
                    <a:pt x="0" y="26835"/>
                  </a:lnTo>
                  <a:lnTo>
                    <a:pt x="0" y="7734"/>
                  </a:lnTo>
                  <a:lnTo>
                    <a:pt x="7739" y="0"/>
                  </a:lnTo>
                  <a:lnTo>
                    <a:pt x="26797" y="0"/>
                  </a:lnTo>
                  <a:lnTo>
                    <a:pt x="34537" y="7734"/>
                  </a:lnTo>
                  <a:lnTo>
                    <a:pt x="34537" y="26835"/>
                  </a:lnTo>
                  <a:lnTo>
                    <a:pt x="26797" y="345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36932" y="314866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310"/>
                  </a:moveTo>
                  <a:lnTo>
                    <a:pt x="0" y="7734"/>
                  </a:lnTo>
                  <a:lnTo>
                    <a:pt x="7739" y="0"/>
                  </a:lnTo>
                  <a:lnTo>
                    <a:pt x="17268" y="0"/>
                  </a:lnTo>
                  <a:lnTo>
                    <a:pt x="26797" y="0"/>
                  </a:lnTo>
                  <a:lnTo>
                    <a:pt x="34537" y="7734"/>
                  </a:lnTo>
                  <a:lnTo>
                    <a:pt x="34537" y="17310"/>
                  </a:lnTo>
                  <a:lnTo>
                    <a:pt x="34537" y="26835"/>
                  </a:lnTo>
                  <a:lnTo>
                    <a:pt x="26797" y="34569"/>
                  </a:lnTo>
                  <a:lnTo>
                    <a:pt x="17268" y="34569"/>
                  </a:lnTo>
                  <a:lnTo>
                    <a:pt x="7739" y="34569"/>
                  </a:lnTo>
                  <a:lnTo>
                    <a:pt x="0" y="26835"/>
                  </a:lnTo>
                  <a:lnTo>
                    <a:pt x="0" y="17310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54207" y="1759838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1852" y="304012"/>
                  </a:moveTo>
                  <a:lnTo>
                    <a:pt x="103844" y="296261"/>
                  </a:lnTo>
                  <a:lnTo>
                    <a:pt x="62158" y="274679"/>
                  </a:lnTo>
                  <a:lnTo>
                    <a:pt x="29290" y="241772"/>
                  </a:lnTo>
                  <a:lnTo>
                    <a:pt x="7738" y="200045"/>
                  </a:lnTo>
                  <a:lnTo>
                    <a:pt x="0" y="152006"/>
                  </a:lnTo>
                  <a:lnTo>
                    <a:pt x="7738" y="103966"/>
                  </a:lnTo>
                  <a:lnTo>
                    <a:pt x="29290" y="62240"/>
                  </a:lnTo>
                  <a:lnTo>
                    <a:pt x="62158" y="29333"/>
                  </a:lnTo>
                  <a:lnTo>
                    <a:pt x="103844" y="7750"/>
                  </a:lnTo>
                  <a:lnTo>
                    <a:pt x="151852" y="0"/>
                  </a:lnTo>
                  <a:lnTo>
                    <a:pt x="199856" y="7750"/>
                  </a:lnTo>
                  <a:lnTo>
                    <a:pt x="241541" y="29333"/>
                  </a:lnTo>
                  <a:lnTo>
                    <a:pt x="274411" y="62240"/>
                  </a:lnTo>
                  <a:lnTo>
                    <a:pt x="295965" y="103966"/>
                  </a:lnTo>
                  <a:lnTo>
                    <a:pt x="303705" y="152006"/>
                  </a:lnTo>
                  <a:lnTo>
                    <a:pt x="295965" y="200045"/>
                  </a:lnTo>
                  <a:lnTo>
                    <a:pt x="274411" y="241772"/>
                  </a:lnTo>
                  <a:lnTo>
                    <a:pt x="241541" y="274679"/>
                  </a:lnTo>
                  <a:lnTo>
                    <a:pt x="199856" y="296261"/>
                  </a:lnTo>
                  <a:lnTo>
                    <a:pt x="151852" y="304012"/>
                  </a:lnTo>
                  <a:close/>
                </a:path>
              </a:pathLst>
            </a:custGeom>
            <a:solidFill>
              <a:srgbClr val="839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54207" y="1759838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2006"/>
                  </a:moveTo>
                  <a:lnTo>
                    <a:pt x="7738" y="103966"/>
                  </a:lnTo>
                  <a:lnTo>
                    <a:pt x="29290" y="62240"/>
                  </a:lnTo>
                  <a:lnTo>
                    <a:pt x="62158" y="29333"/>
                  </a:lnTo>
                  <a:lnTo>
                    <a:pt x="103844" y="7750"/>
                  </a:lnTo>
                  <a:lnTo>
                    <a:pt x="151852" y="0"/>
                  </a:lnTo>
                  <a:lnTo>
                    <a:pt x="199856" y="7750"/>
                  </a:lnTo>
                  <a:lnTo>
                    <a:pt x="241541" y="29333"/>
                  </a:lnTo>
                  <a:lnTo>
                    <a:pt x="274411" y="62240"/>
                  </a:lnTo>
                  <a:lnTo>
                    <a:pt x="295965" y="103966"/>
                  </a:lnTo>
                  <a:lnTo>
                    <a:pt x="303705" y="152006"/>
                  </a:lnTo>
                  <a:lnTo>
                    <a:pt x="295965" y="200045"/>
                  </a:lnTo>
                  <a:lnTo>
                    <a:pt x="274411" y="241772"/>
                  </a:lnTo>
                  <a:lnTo>
                    <a:pt x="241541" y="274679"/>
                  </a:lnTo>
                  <a:lnTo>
                    <a:pt x="199856" y="296261"/>
                  </a:lnTo>
                  <a:lnTo>
                    <a:pt x="151852" y="304012"/>
                  </a:lnTo>
                  <a:lnTo>
                    <a:pt x="103844" y="296261"/>
                  </a:lnTo>
                  <a:lnTo>
                    <a:pt x="62158" y="274679"/>
                  </a:lnTo>
                  <a:lnTo>
                    <a:pt x="29290" y="241772"/>
                  </a:lnTo>
                  <a:lnTo>
                    <a:pt x="7738" y="200045"/>
                  </a:lnTo>
                  <a:lnTo>
                    <a:pt x="0" y="152006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54207" y="238864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1852" y="304012"/>
                  </a:moveTo>
                  <a:lnTo>
                    <a:pt x="103844" y="296261"/>
                  </a:lnTo>
                  <a:lnTo>
                    <a:pt x="62158" y="274679"/>
                  </a:lnTo>
                  <a:lnTo>
                    <a:pt x="29290" y="241772"/>
                  </a:lnTo>
                  <a:lnTo>
                    <a:pt x="7738" y="200045"/>
                  </a:lnTo>
                  <a:lnTo>
                    <a:pt x="0" y="152006"/>
                  </a:lnTo>
                  <a:lnTo>
                    <a:pt x="7738" y="103947"/>
                  </a:lnTo>
                  <a:lnTo>
                    <a:pt x="29290" y="62218"/>
                  </a:lnTo>
                  <a:lnTo>
                    <a:pt x="62158" y="29318"/>
                  </a:lnTo>
                  <a:lnTo>
                    <a:pt x="103844" y="7746"/>
                  </a:lnTo>
                  <a:lnTo>
                    <a:pt x="151852" y="0"/>
                  </a:lnTo>
                  <a:lnTo>
                    <a:pt x="199856" y="7746"/>
                  </a:lnTo>
                  <a:lnTo>
                    <a:pt x="241541" y="29318"/>
                  </a:lnTo>
                  <a:lnTo>
                    <a:pt x="274411" y="62218"/>
                  </a:lnTo>
                  <a:lnTo>
                    <a:pt x="295965" y="103947"/>
                  </a:lnTo>
                  <a:lnTo>
                    <a:pt x="303705" y="152006"/>
                  </a:lnTo>
                  <a:lnTo>
                    <a:pt x="295965" y="200045"/>
                  </a:lnTo>
                  <a:lnTo>
                    <a:pt x="274411" y="241772"/>
                  </a:lnTo>
                  <a:lnTo>
                    <a:pt x="241541" y="274679"/>
                  </a:lnTo>
                  <a:lnTo>
                    <a:pt x="199856" y="296261"/>
                  </a:lnTo>
                  <a:lnTo>
                    <a:pt x="151852" y="304012"/>
                  </a:lnTo>
                  <a:close/>
                </a:path>
              </a:pathLst>
            </a:custGeom>
            <a:solidFill>
              <a:srgbClr val="839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54207" y="238864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2006"/>
                  </a:moveTo>
                  <a:lnTo>
                    <a:pt x="7738" y="103947"/>
                  </a:lnTo>
                  <a:lnTo>
                    <a:pt x="29290" y="62218"/>
                  </a:lnTo>
                  <a:lnTo>
                    <a:pt x="62158" y="29318"/>
                  </a:lnTo>
                  <a:lnTo>
                    <a:pt x="103844" y="7746"/>
                  </a:lnTo>
                  <a:lnTo>
                    <a:pt x="151852" y="0"/>
                  </a:lnTo>
                  <a:lnTo>
                    <a:pt x="199856" y="7746"/>
                  </a:lnTo>
                  <a:lnTo>
                    <a:pt x="241541" y="29318"/>
                  </a:lnTo>
                  <a:lnTo>
                    <a:pt x="274411" y="62218"/>
                  </a:lnTo>
                  <a:lnTo>
                    <a:pt x="295965" y="103947"/>
                  </a:lnTo>
                  <a:lnTo>
                    <a:pt x="303705" y="152006"/>
                  </a:lnTo>
                  <a:lnTo>
                    <a:pt x="295965" y="200045"/>
                  </a:lnTo>
                  <a:lnTo>
                    <a:pt x="274411" y="241772"/>
                  </a:lnTo>
                  <a:lnTo>
                    <a:pt x="241541" y="274679"/>
                  </a:lnTo>
                  <a:lnTo>
                    <a:pt x="199856" y="296261"/>
                  </a:lnTo>
                  <a:lnTo>
                    <a:pt x="151852" y="304012"/>
                  </a:lnTo>
                  <a:lnTo>
                    <a:pt x="103844" y="296261"/>
                  </a:lnTo>
                  <a:lnTo>
                    <a:pt x="62158" y="274679"/>
                  </a:lnTo>
                  <a:lnTo>
                    <a:pt x="29290" y="241772"/>
                  </a:lnTo>
                  <a:lnTo>
                    <a:pt x="7738" y="200045"/>
                  </a:lnTo>
                  <a:lnTo>
                    <a:pt x="0" y="152006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64632" y="3031236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6784" y="34518"/>
                  </a:moveTo>
                  <a:lnTo>
                    <a:pt x="7739" y="34518"/>
                  </a:lnTo>
                  <a:lnTo>
                    <a:pt x="0" y="26784"/>
                  </a:lnTo>
                  <a:lnTo>
                    <a:pt x="0" y="7683"/>
                  </a:lnTo>
                  <a:lnTo>
                    <a:pt x="7739" y="0"/>
                  </a:lnTo>
                  <a:lnTo>
                    <a:pt x="26784" y="0"/>
                  </a:lnTo>
                  <a:lnTo>
                    <a:pt x="34524" y="7683"/>
                  </a:lnTo>
                  <a:lnTo>
                    <a:pt x="34524" y="26784"/>
                  </a:lnTo>
                  <a:lnTo>
                    <a:pt x="26784" y="3451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64632" y="3031236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259"/>
                  </a:moveTo>
                  <a:lnTo>
                    <a:pt x="0" y="7683"/>
                  </a:lnTo>
                  <a:lnTo>
                    <a:pt x="7739" y="0"/>
                  </a:lnTo>
                  <a:lnTo>
                    <a:pt x="17268" y="0"/>
                  </a:lnTo>
                  <a:lnTo>
                    <a:pt x="26784" y="0"/>
                  </a:lnTo>
                  <a:lnTo>
                    <a:pt x="34524" y="7683"/>
                  </a:lnTo>
                  <a:lnTo>
                    <a:pt x="34524" y="17259"/>
                  </a:lnTo>
                  <a:lnTo>
                    <a:pt x="34524" y="26784"/>
                  </a:lnTo>
                  <a:lnTo>
                    <a:pt x="26784" y="34518"/>
                  </a:lnTo>
                  <a:lnTo>
                    <a:pt x="17268" y="34518"/>
                  </a:lnTo>
                  <a:lnTo>
                    <a:pt x="7739" y="34518"/>
                  </a:lnTo>
                  <a:lnTo>
                    <a:pt x="0" y="26784"/>
                  </a:lnTo>
                  <a:lnTo>
                    <a:pt x="0" y="17259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47304" y="3639248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1852" y="304050"/>
                  </a:moveTo>
                  <a:lnTo>
                    <a:pt x="103849" y="296300"/>
                  </a:lnTo>
                  <a:lnTo>
                    <a:pt x="62163" y="274717"/>
                  </a:lnTo>
                  <a:lnTo>
                    <a:pt x="29294" y="241804"/>
                  </a:lnTo>
                  <a:lnTo>
                    <a:pt x="7740" y="200062"/>
                  </a:lnTo>
                  <a:lnTo>
                    <a:pt x="0" y="151993"/>
                  </a:lnTo>
                  <a:lnTo>
                    <a:pt x="7740" y="103955"/>
                  </a:lnTo>
                  <a:lnTo>
                    <a:pt x="29294" y="62232"/>
                  </a:lnTo>
                  <a:lnTo>
                    <a:pt x="62163" y="29328"/>
                  </a:lnTo>
                  <a:lnTo>
                    <a:pt x="103849" y="7749"/>
                  </a:lnTo>
                  <a:lnTo>
                    <a:pt x="151852" y="0"/>
                  </a:lnTo>
                  <a:lnTo>
                    <a:pt x="199860" y="7749"/>
                  </a:lnTo>
                  <a:lnTo>
                    <a:pt x="241547" y="29328"/>
                  </a:lnTo>
                  <a:lnTo>
                    <a:pt x="274414" y="62232"/>
                  </a:lnTo>
                  <a:lnTo>
                    <a:pt x="295966" y="103955"/>
                  </a:lnTo>
                  <a:lnTo>
                    <a:pt x="303705" y="151993"/>
                  </a:lnTo>
                  <a:lnTo>
                    <a:pt x="295966" y="200062"/>
                  </a:lnTo>
                  <a:lnTo>
                    <a:pt x="274414" y="241804"/>
                  </a:lnTo>
                  <a:lnTo>
                    <a:pt x="241547" y="274717"/>
                  </a:lnTo>
                  <a:lnTo>
                    <a:pt x="199860" y="296300"/>
                  </a:lnTo>
                  <a:lnTo>
                    <a:pt x="151852" y="304050"/>
                  </a:lnTo>
                  <a:close/>
                </a:path>
              </a:pathLst>
            </a:custGeom>
            <a:solidFill>
              <a:srgbClr val="839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47304" y="3639248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93"/>
                  </a:moveTo>
                  <a:lnTo>
                    <a:pt x="7740" y="103955"/>
                  </a:lnTo>
                  <a:lnTo>
                    <a:pt x="29294" y="62232"/>
                  </a:lnTo>
                  <a:lnTo>
                    <a:pt x="62163" y="29328"/>
                  </a:lnTo>
                  <a:lnTo>
                    <a:pt x="103849" y="7749"/>
                  </a:lnTo>
                  <a:lnTo>
                    <a:pt x="151852" y="0"/>
                  </a:lnTo>
                  <a:lnTo>
                    <a:pt x="199860" y="7749"/>
                  </a:lnTo>
                  <a:lnTo>
                    <a:pt x="241547" y="29328"/>
                  </a:lnTo>
                  <a:lnTo>
                    <a:pt x="274414" y="62232"/>
                  </a:lnTo>
                  <a:lnTo>
                    <a:pt x="295966" y="103955"/>
                  </a:lnTo>
                  <a:lnTo>
                    <a:pt x="303705" y="151993"/>
                  </a:lnTo>
                  <a:lnTo>
                    <a:pt x="295966" y="200062"/>
                  </a:lnTo>
                  <a:lnTo>
                    <a:pt x="274414" y="241804"/>
                  </a:lnTo>
                  <a:lnTo>
                    <a:pt x="241547" y="274717"/>
                  </a:lnTo>
                  <a:lnTo>
                    <a:pt x="199860" y="296300"/>
                  </a:lnTo>
                  <a:lnTo>
                    <a:pt x="151852" y="304050"/>
                  </a:lnTo>
                  <a:lnTo>
                    <a:pt x="103849" y="296300"/>
                  </a:lnTo>
                  <a:lnTo>
                    <a:pt x="62163" y="274717"/>
                  </a:lnTo>
                  <a:lnTo>
                    <a:pt x="29294" y="241804"/>
                  </a:lnTo>
                  <a:lnTo>
                    <a:pt x="7740" y="200062"/>
                  </a:lnTo>
                  <a:lnTo>
                    <a:pt x="0" y="151993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47305" y="4261103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1853" y="304050"/>
                  </a:moveTo>
                  <a:lnTo>
                    <a:pt x="103849" y="296300"/>
                  </a:lnTo>
                  <a:lnTo>
                    <a:pt x="62163" y="274721"/>
                  </a:lnTo>
                  <a:lnTo>
                    <a:pt x="29294" y="241815"/>
                  </a:lnTo>
                  <a:lnTo>
                    <a:pt x="7739" y="200088"/>
                  </a:lnTo>
                  <a:lnTo>
                    <a:pt x="0" y="152044"/>
                  </a:lnTo>
                  <a:lnTo>
                    <a:pt x="7739" y="103981"/>
                  </a:lnTo>
                  <a:lnTo>
                    <a:pt x="29294" y="62243"/>
                  </a:lnTo>
                  <a:lnTo>
                    <a:pt x="62163" y="29331"/>
                  </a:lnTo>
                  <a:lnTo>
                    <a:pt x="103849" y="7750"/>
                  </a:lnTo>
                  <a:lnTo>
                    <a:pt x="151853" y="0"/>
                  </a:lnTo>
                  <a:lnTo>
                    <a:pt x="199862" y="7750"/>
                  </a:lnTo>
                  <a:lnTo>
                    <a:pt x="241549" y="29331"/>
                  </a:lnTo>
                  <a:lnTo>
                    <a:pt x="274417" y="62243"/>
                  </a:lnTo>
                  <a:lnTo>
                    <a:pt x="295969" y="103981"/>
                  </a:lnTo>
                  <a:lnTo>
                    <a:pt x="303707" y="152044"/>
                  </a:lnTo>
                  <a:lnTo>
                    <a:pt x="295969" y="200088"/>
                  </a:lnTo>
                  <a:lnTo>
                    <a:pt x="274417" y="241815"/>
                  </a:lnTo>
                  <a:lnTo>
                    <a:pt x="241549" y="274721"/>
                  </a:lnTo>
                  <a:lnTo>
                    <a:pt x="199862" y="296300"/>
                  </a:lnTo>
                  <a:lnTo>
                    <a:pt x="151853" y="304050"/>
                  </a:lnTo>
                  <a:close/>
                </a:path>
              </a:pathLst>
            </a:custGeom>
            <a:solidFill>
              <a:srgbClr val="839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47304" y="4261103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2044"/>
                  </a:moveTo>
                  <a:lnTo>
                    <a:pt x="7740" y="103981"/>
                  </a:lnTo>
                  <a:lnTo>
                    <a:pt x="29294" y="62243"/>
                  </a:lnTo>
                  <a:lnTo>
                    <a:pt x="62163" y="29331"/>
                  </a:lnTo>
                  <a:lnTo>
                    <a:pt x="103849" y="7750"/>
                  </a:lnTo>
                  <a:lnTo>
                    <a:pt x="151852" y="0"/>
                  </a:lnTo>
                  <a:lnTo>
                    <a:pt x="199860" y="7750"/>
                  </a:lnTo>
                  <a:lnTo>
                    <a:pt x="241547" y="29331"/>
                  </a:lnTo>
                  <a:lnTo>
                    <a:pt x="274414" y="62243"/>
                  </a:lnTo>
                  <a:lnTo>
                    <a:pt x="295966" y="103981"/>
                  </a:lnTo>
                  <a:lnTo>
                    <a:pt x="303705" y="152044"/>
                  </a:lnTo>
                  <a:lnTo>
                    <a:pt x="295966" y="200088"/>
                  </a:lnTo>
                  <a:lnTo>
                    <a:pt x="274414" y="241815"/>
                  </a:lnTo>
                  <a:lnTo>
                    <a:pt x="241547" y="274721"/>
                  </a:lnTo>
                  <a:lnTo>
                    <a:pt x="199860" y="296300"/>
                  </a:lnTo>
                  <a:lnTo>
                    <a:pt x="151852" y="304050"/>
                  </a:lnTo>
                  <a:lnTo>
                    <a:pt x="103849" y="296300"/>
                  </a:lnTo>
                  <a:lnTo>
                    <a:pt x="62163" y="274721"/>
                  </a:lnTo>
                  <a:lnTo>
                    <a:pt x="29294" y="241815"/>
                  </a:lnTo>
                  <a:lnTo>
                    <a:pt x="7740" y="200088"/>
                  </a:lnTo>
                  <a:lnTo>
                    <a:pt x="0" y="152044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64632" y="326613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6784" y="34569"/>
                  </a:moveTo>
                  <a:lnTo>
                    <a:pt x="7739" y="34569"/>
                  </a:lnTo>
                  <a:lnTo>
                    <a:pt x="0" y="26835"/>
                  </a:lnTo>
                  <a:lnTo>
                    <a:pt x="0" y="7734"/>
                  </a:lnTo>
                  <a:lnTo>
                    <a:pt x="7739" y="0"/>
                  </a:lnTo>
                  <a:lnTo>
                    <a:pt x="26784" y="0"/>
                  </a:lnTo>
                  <a:lnTo>
                    <a:pt x="34524" y="7734"/>
                  </a:lnTo>
                  <a:lnTo>
                    <a:pt x="34524" y="26835"/>
                  </a:lnTo>
                  <a:lnTo>
                    <a:pt x="26784" y="345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64632" y="326613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259"/>
                  </a:moveTo>
                  <a:lnTo>
                    <a:pt x="0" y="7734"/>
                  </a:lnTo>
                  <a:lnTo>
                    <a:pt x="7739" y="0"/>
                  </a:lnTo>
                  <a:lnTo>
                    <a:pt x="17268" y="0"/>
                  </a:lnTo>
                  <a:lnTo>
                    <a:pt x="26784" y="0"/>
                  </a:lnTo>
                  <a:lnTo>
                    <a:pt x="34524" y="7734"/>
                  </a:lnTo>
                  <a:lnTo>
                    <a:pt x="34524" y="17259"/>
                  </a:lnTo>
                  <a:lnTo>
                    <a:pt x="34524" y="26835"/>
                  </a:lnTo>
                  <a:lnTo>
                    <a:pt x="26784" y="34569"/>
                  </a:lnTo>
                  <a:lnTo>
                    <a:pt x="17268" y="34569"/>
                  </a:lnTo>
                  <a:lnTo>
                    <a:pt x="7739" y="34569"/>
                  </a:lnTo>
                  <a:lnTo>
                    <a:pt x="0" y="26835"/>
                  </a:lnTo>
                  <a:lnTo>
                    <a:pt x="0" y="17259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64632" y="314866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6784" y="34569"/>
                  </a:moveTo>
                  <a:lnTo>
                    <a:pt x="7739" y="34569"/>
                  </a:lnTo>
                  <a:lnTo>
                    <a:pt x="0" y="26835"/>
                  </a:lnTo>
                  <a:lnTo>
                    <a:pt x="0" y="7734"/>
                  </a:lnTo>
                  <a:lnTo>
                    <a:pt x="7739" y="0"/>
                  </a:lnTo>
                  <a:lnTo>
                    <a:pt x="26784" y="0"/>
                  </a:lnTo>
                  <a:lnTo>
                    <a:pt x="34524" y="7734"/>
                  </a:lnTo>
                  <a:lnTo>
                    <a:pt x="34524" y="26835"/>
                  </a:lnTo>
                  <a:lnTo>
                    <a:pt x="26784" y="345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64632" y="314866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310"/>
                  </a:moveTo>
                  <a:lnTo>
                    <a:pt x="0" y="7734"/>
                  </a:lnTo>
                  <a:lnTo>
                    <a:pt x="7739" y="0"/>
                  </a:lnTo>
                  <a:lnTo>
                    <a:pt x="17268" y="0"/>
                  </a:lnTo>
                  <a:lnTo>
                    <a:pt x="26784" y="0"/>
                  </a:lnTo>
                  <a:lnTo>
                    <a:pt x="34524" y="7734"/>
                  </a:lnTo>
                  <a:lnTo>
                    <a:pt x="34524" y="17310"/>
                  </a:lnTo>
                  <a:lnTo>
                    <a:pt x="34524" y="26835"/>
                  </a:lnTo>
                  <a:lnTo>
                    <a:pt x="26784" y="34569"/>
                  </a:lnTo>
                  <a:lnTo>
                    <a:pt x="17268" y="34569"/>
                  </a:lnTo>
                  <a:lnTo>
                    <a:pt x="7739" y="34569"/>
                  </a:lnTo>
                  <a:lnTo>
                    <a:pt x="0" y="26835"/>
                  </a:lnTo>
                  <a:lnTo>
                    <a:pt x="0" y="17310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90331" y="1759838"/>
              <a:ext cx="297180" cy="304165"/>
            </a:xfrm>
            <a:custGeom>
              <a:avLst/>
              <a:gdLst/>
              <a:ahLst/>
              <a:cxnLst/>
              <a:rect l="l" t="t" r="r" b="b"/>
              <a:pathLst>
                <a:path w="297179" h="304164">
                  <a:moveTo>
                    <a:pt x="148426" y="304012"/>
                  </a:moveTo>
                  <a:lnTo>
                    <a:pt x="101520" y="296261"/>
                  </a:lnTo>
                  <a:lnTo>
                    <a:pt x="60776" y="274679"/>
                  </a:lnTo>
                  <a:lnTo>
                    <a:pt x="28643" y="241772"/>
                  </a:lnTo>
                  <a:lnTo>
                    <a:pt x="7568" y="200045"/>
                  </a:lnTo>
                  <a:lnTo>
                    <a:pt x="0" y="152006"/>
                  </a:lnTo>
                  <a:lnTo>
                    <a:pt x="7568" y="103966"/>
                  </a:lnTo>
                  <a:lnTo>
                    <a:pt x="28643" y="62240"/>
                  </a:lnTo>
                  <a:lnTo>
                    <a:pt x="60776" y="29333"/>
                  </a:lnTo>
                  <a:lnTo>
                    <a:pt x="101520" y="7750"/>
                  </a:lnTo>
                  <a:lnTo>
                    <a:pt x="148426" y="0"/>
                  </a:lnTo>
                  <a:lnTo>
                    <a:pt x="195334" y="7750"/>
                  </a:lnTo>
                  <a:lnTo>
                    <a:pt x="236081" y="29333"/>
                  </a:lnTo>
                  <a:lnTo>
                    <a:pt x="268218" y="62240"/>
                  </a:lnTo>
                  <a:lnTo>
                    <a:pt x="289296" y="103966"/>
                  </a:lnTo>
                  <a:lnTo>
                    <a:pt x="296866" y="152006"/>
                  </a:lnTo>
                  <a:lnTo>
                    <a:pt x="289296" y="200045"/>
                  </a:lnTo>
                  <a:lnTo>
                    <a:pt x="268218" y="241772"/>
                  </a:lnTo>
                  <a:lnTo>
                    <a:pt x="236081" y="274679"/>
                  </a:lnTo>
                  <a:lnTo>
                    <a:pt x="195334" y="296261"/>
                  </a:lnTo>
                  <a:lnTo>
                    <a:pt x="148426" y="304012"/>
                  </a:lnTo>
                  <a:close/>
                </a:path>
              </a:pathLst>
            </a:custGeom>
            <a:solidFill>
              <a:srgbClr val="ACB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90331" y="1759838"/>
              <a:ext cx="297180" cy="304165"/>
            </a:xfrm>
            <a:custGeom>
              <a:avLst/>
              <a:gdLst/>
              <a:ahLst/>
              <a:cxnLst/>
              <a:rect l="l" t="t" r="r" b="b"/>
              <a:pathLst>
                <a:path w="297179" h="304164">
                  <a:moveTo>
                    <a:pt x="0" y="152006"/>
                  </a:moveTo>
                  <a:lnTo>
                    <a:pt x="7568" y="103966"/>
                  </a:lnTo>
                  <a:lnTo>
                    <a:pt x="28643" y="62240"/>
                  </a:lnTo>
                  <a:lnTo>
                    <a:pt x="60776" y="29333"/>
                  </a:lnTo>
                  <a:lnTo>
                    <a:pt x="101520" y="7750"/>
                  </a:lnTo>
                  <a:lnTo>
                    <a:pt x="148426" y="0"/>
                  </a:lnTo>
                  <a:lnTo>
                    <a:pt x="195334" y="7750"/>
                  </a:lnTo>
                  <a:lnTo>
                    <a:pt x="236081" y="29333"/>
                  </a:lnTo>
                  <a:lnTo>
                    <a:pt x="268218" y="62240"/>
                  </a:lnTo>
                  <a:lnTo>
                    <a:pt x="289296" y="103966"/>
                  </a:lnTo>
                  <a:lnTo>
                    <a:pt x="296866" y="152006"/>
                  </a:lnTo>
                  <a:lnTo>
                    <a:pt x="289296" y="200045"/>
                  </a:lnTo>
                  <a:lnTo>
                    <a:pt x="268218" y="241772"/>
                  </a:lnTo>
                  <a:lnTo>
                    <a:pt x="236081" y="274679"/>
                  </a:lnTo>
                  <a:lnTo>
                    <a:pt x="195334" y="296261"/>
                  </a:lnTo>
                  <a:lnTo>
                    <a:pt x="148426" y="304012"/>
                  </a:lnTo>
                  <a:lnTo>
                    <a:pt x="101520" y="296261"/>
                  </a:lnTo>
                  <a:lnTo>
                    <a:pt x="60776" y="274679"/>
                  </a:lnTo>
                  <a:lnTo>
                    <a:pt x="28643" y="241772"/>
                  </a:lnTo>
                  <a:lnTo>
                    <a:pt x="7568" y="200045"/>
                  </a:lnTo>
                  <a:lnTo>
                    <a:pt x="0" y="152006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90331" y="2388641"/>
              <a:ext cx="297180" cy="304165"/>
            </a:xfrm>
            <a:custGeom>
              <a:avLst/>
              <a:gdLst/>
              <a:ahLst/>
              <a:cxnLst/>
              <a:rect l="l" t="t" r="r" b="b"/>
              <a:pathLst>
                <a:path w="297179" h="304164">
                  <a:moveTo>
                    <a:pt x="148426" y="304012"/>
                  </a:moveTo>
                  <a:lnTo>
                    <a:pt x="101520" y="296261"/>
                  </a:lnTo>
                  <a:lnTo>
                    <a:pt x="60776" y="274679"/>
                  </a:lnTo>
                  <a:lnTo>
                    <a:pt x="28643" y="241772"/>
                  </a:lnTo>
                  <a:lnTo>
                    <a:pt x="7568" y="200045"/>
                  </a:lnTo>
                  <a:lnTo>
                    <a:pt x="0" y="152006"/>
                  </a:lnTo>
                  <a:lnTo>
                    <a:pt x="7568" y="103947"/>
                  </a:lnTo>
                  <a:lnTo>
                    <a:pt x="28643" y="62218"/>
                  </a:lnTo>
                  <a:lnTo>
                    <a:pt x="60776" y="29318"/>
                  </a:lnTo>
                  <a:lnTo>
                    <a:pt x="101520" y="7746"/>
                  </a:lnTo>
                  <a:lnTo>
                    <a:pt x="148426" y="0"/>
                  </a:lnTo>
                  <a:lnTo>
                    <a:pt x="195334" y="7746"/>
                  </a:lnTo>
                  <a:lnTo>
                    <a:pt x="236081" y="29318"/>
                  </a:lnTo>
                  <a:lnTo>
                    <a:pt x="268218" y="62218"/>
                  </a:lnTo>
                  <a:lnTo>
                    <a:pt x="289296" y="103947"/>
                  </a:lnTo>
                  <a:lnTo>
                    <a:pt x="296866" y="152006"/>
                  </a:lnTo>
                  <a:lnTo>
                    <a:pt x="289296" y="200045"/>
                  </a:lnTo>
                  <a:lnTo>
                    <a:pt x="268218" y="241772"/>
                  </a:lnTo>
                  <a:lnTo>
                    <a:pt x="236081" y="274679"/>
                  </a:lnTo>
                  <a:lnTo>
                    <a:pt x="195334" y="296261"/>
                  </a:lnTo>
                  <a:lnTo>
                    <a:pt x="148426" y="304012"/>
                  </a:lnTo>
                  <a:close/>
                </a:path>
              </a:pathLst>
            </a:custGeom>
            <a:solidFill>
              <a:srgbClr val="ACB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90331" y="2388641"/>
              <a:ext cx="297180" cy="304165"/>
            </a:xfrm>
            <a:custGeom>
              <a:avLst/>
              <a:gdLst/>
              <a:ahLst/>
              <a:cxnLst/>
              <a:rect l="l" t="t" r="r" b="b"/>
              <a:pathLst>
                <a:path w="297179" h="304164">
                  <a:moveTo>
                    <a:pt x="0" y="152006"/>
                  </a:moveTo>
                  <a:lnTo>
                    <a:pt x="7568" y="103947"/>
                  </a:lnTo>
                  <a:lnTo>
                    <a:pt x="28643" y="62218"/>
                  </a:lnTo>
                  <a:lnTo>
                    <a:pt x="60776" y="29318"/>
                  </a:lnTo>
                  <a:lnTo>
                    <a:pt x="101520" y="7746"/>
                  </a:lnTo>
                  <a:lnTo>
                    <a:pt x="148426" y="0"/>
                  </a:lnTo>
                  <a:lnTo>
                    <a:pt x="195334" y="7746"/>
                  </a:lnTo>
                  <a:lnTo>
                    <a:pt x="236081" y="29318"/>
                  </a:lnTo>
                  <a:lnTo>
                    <a:pt x="268218" y="62218"/>
                  </a:lnTo>
                  <a:lnTo>
                    <a:pt x="289296" y="103947"/>
                  </a:lnTo>
                  <a:lnTo>
                    <a:pt x="296866" y="152006"/>
                  </a:lnTo>
                  <a:lnTo>
                    <a:pt x="289296" y="200045"/>
                  </a:lnTo>
                  <a:lnTo>
                    <a:pt x="268218" y="241772"/>
                  </a:lnTo>
                  <a:lnTo>
                    <a:pt x="236081" y="274679"/>
                  </a:lnTo>
                  <a:lnTo>
                    <a:pt x="195334" y="296261"/>
                  </a:lnTo>
                  <a:lnTo>
                    <a:pt x="148426" y="304012"/>
                  </a:lnTo>
                  <a:lnTo>
                    <a:pt x="101520" y="296261"/>
                  </a:lnTo>
                  <a:lnTo>
                    <a:pt x="60776" y="274679"/>
                  </a:lnTo>
                  <a:lnTo>
                    <a:pt x="28643" y="241772"/>
                  </a:lnTo>
                  <a:lnTo>
                    <a:pt x="7568" y="200045"/>
                  </a:lnTo>
                  <a:lnTo>
                    <a:pt x="0" y="152006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700807" y="3031236"/>
              <a:ext cx="27940" cy="34925"/>
            </a:xfrm>
            <a:custGeom>
              <a:avLst/>
              <a:gdLst/>
              <a:ahLst/>
              <a:cxnLst/>
              <a:rect l="l" t="t" r="r" b="b"/>
              <a:pathLst>
                <a:path w="27939" h="34925">
                  <a:moveTo>
                    <a:pt x="21430" y="34518"/>
                  </a:moveTo>
                  <a:lnTo>
                    <a:pt x="6153" y="34518"/>
                  </a:lnTo>
                  <a:lnTo>
                    <a:pt x="0" y="26784"/>
                  </a:lnTo>
                  <a:lnTo>
                    <a:pt x="0" y="7683"/>
                  </a:lnTo>
                  <a:lnTo>
                    <a:pt x="6153" y="0"/>
                  </a:lnTo>
                  <a:lnTo>
                    <a:pt x="21430" y="0"/>
                  </a:lnTo>
                  <a:lnTo>
                    <a:pt x="27584" y="7683"/>
                  </a:lnTo>
                  <a:lnTo>
                    <a:pt x="27584" y="26784"/>
                  </a:lnTo>
                  <a:lnTo>
                    <a:pt x="21430" y="3451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00807" y="3031236"/>
              <a:ext cx="27940" cy="34925"/>
            </a:xfrm>
            <a:custGeom>
              <a:avLst/>
              <a:gdLst/>
              <a:ahLst/>
              <a:cxnLst/>
              <a:rect l="l" t="t" r="r" b="b"/>
              <a:pathLst>
                <a:path w="27939" h="34925">
                  <a:moveTo>
                    <a:pt x="0" y="17259"/>
                  </a:moveTo>
                  <a:lnTo>
                    <a:pt x="0" y="7683"/>
                  </a:lnTo>
                  <a:lnTo>
                    <a:pt x="6153" y="0"/>
                  </a:lnTo>
                  <a:lnTo>
                    <a:pt x="13792" y="0"/>
                  </a:lnTo>
                  <a:lnTo>
                    <a:pt x="21430" y="0"/>
                  </a:lnTo>
                  <a:lnTo>
                    <a:pt x="27584" y="7683"/>
                  </a:lnTo>
                  <a:lnTo>
                    <a:pt x="27584" y="17259"/>
                  </a:lnTo>
                  <a:lnTo>
                    <a:pt x="27584" y="26784"/>
                  </a:lnTo>
                  <a:lnTo>
                    <a:pt x="21430" y="34518"/>
                  </a:lnTo>
                  <a:lnTo>
                    <a:pt x="13792" y="34518"/>
                  </a:lnTo>
                  <a:lnTo>
                    <a:pt x="6153" y="34518"/>
                  </a:lnTo>
                  <a:lnTo>
                    <a:pt x="0" y="26784"/>
                  </a:lnTo>
                  <a:lnTo>
                    <a:pt x="0" y="17259"/>
                  </a:lnTo>
                  <a:close/>
                </a:path>
              </a:pathLst>
            </a:custGeom>
            <a:ln w="9207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83428" y="3639248"/>
              <a:ext cx="297180" cy="304165"/>
            </a:xfrm>
            <a:custGeom>
              <a:avLst/>
              <a:gdLst/>
              <a:ahLst/>
              <a:cxnLst/>
              <a:rect l="l" t="t" r="r" b="b"/>
              <a:pathLst>
                <a:path w="297179" h="304164">
                  <a:moveTo>
                    <a:pt x="148439" y="304050"/>
                  </a:moveTo>
                  <a:lnTo>
                    <a:pt x="101512" y="296300"/>
                  </a:lnTo>
                  <a:lnTo>
                    <a:pt x="60763" y="274717"/>
                  </a:lnTo>
                  <a:lnTo>
                    <a:pt x="28633" y="241804"/>
                  </a:lnTo>
                  <a:lnTo>
                    <a:pt x="7565" y="200062"/>
                  </a:lnTo>
                  <a:lnTo>
                    <a:pt x="0" y="151993"/>
                  </a:lnTo>
                  <a:lnTo>
                    <a:pt x="7565" y="103955"/>
                  </a:lnTo>
                  <a:lnTo>
                    <a:pt x="28633" y="62232"/>
                  </a:lnTo>
                  <a:lnTo>
                    <a:pt x="60763" y="29328"/>
                  </a:lnTo>
                  <a:lnTo>
                    <a:pt x="101512" y="7749"/>
                  </a:lnTo>
                  <a:lnTo>
                    <a:pt x="148439" y="0"/>
                  </a:lnTo>
                  <a:lnTo>
                    <a:pt x="195346" y="7749"/>
                  </a:lnTo>
                  <a:lnTo>
                    <a:pt x="236089" y="29328"/>
                  </a:lnTo>
                  <a:lnTo>
                    <a:pt x="268222" y="62232"/>
                  </a:lnTo>
                  <a:lnTo>
                    <a:pt x="289297" y="103955"/>
                  </a:lnTo>
                  <a:lnTo>
                    <a:pt x="296866" y="151993"/>
                  </a:lnTo>
                  <a:lnTo>
                    <a:pt x="289297" y="200062"/>
                  </a:lnTo>
                  <a:lnTo>
                    <a:pt x="268222" y="241804"/>
                  </a:lnTo>
                  <a:lnTo>
                    <a:pt x="236089" y="274717"/>
                  </a:lnTo>
                  <a:lnTo>
                    <a:pt x="195346" y="296300"/>
                  </a:lnTo>
                  <a:lnTo>
                    <a:pt x="148439" y="304050"/>
                  </a:lnTo>
                  <a:close/>
                </a:path>
              </a:pathLst>
            </a:custGeom>
            <a:solidFill>
              <a:srgbClr val="ACB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583428" y="3639248"/>
              <a:ext cx="297180" cy="304165"/>
            </a:xfrm>
            <a:custGeom>
              <a:avLst/>
              <a:gdLst/>
              <a:ahLst/>
              <a:cxnLst/>
              <a:rect l="l" t="t" r="r" b="b"/>
              <a:pathLst>
                <a:path w="297179" h="304164">
                  <a:moveTo>
                    <a:pt x="0" y="151993"/>
                  </a:moveTo>
                  <a:lnTo>
                    <a:pt x="7565" y="103955"/>
                  </a:lnTo>
                  <a:lnTo>
                    <a:pt x="28633" y="62232"/>
                  </a:lnTo>
                  <a:lnTo>
                    <a:pt x="60763" y="29328"/>
                  </a:lnTo>
                  <a:lnTo>
                    <a:pt x="101512" y="7749"/>
                  </a:lnTo>
                  <a:lnTo>
                    <a:pt x="148439" y="0"/>
                  </a:lnTo>
                  <a:lnTo>
                    <a:pt x="195346" y="7749"/>
                  </a:lnTo>
                  <a:lnTo>
                    <a:pt x="236089" y="29328"/>
                  </a:lnTo>
                  <a:lnTo>
                    <a:pt x="268222" y="62232"/>
                  </a:lnTo>
                  <a:lnTo>
                    <a:pt x="289297" y="103955"/>
                  </a:lnTo>
                  <a:lnTo>
                    <a:pt x="296866" y="151993"/>
                  </a:lnTo>
                  <a:lnTo>
                    <a:pt x="289297" y="200062"/>
                  </a:lnTo>
                  <a:lnTo>
                    <a:pt x="268222" y="241804"/>
                  </a:lnTo>
                  <a:lnTo>
                    <a:pt x="236089" y="274717"/>
                  </a:lnTo>
                  <a:lnTo>
                    <a:pt x="195346" y="296300"/>
                  </a:lnTo>
                  <a:lnTo>
                    <a:pt x="148439" y="304050"/>
                  </a:lnTo>
                  <a:lnTo>
                    <a:pt x="101512" y="296300"/>
                  </a:lnTo>
                  <a:lnTo>
                    <a:pt x="60763" y="274717"/>
                  </a:lnTo>
                  <a:lnTo>
                    <a:pt x="28633" y="241804"/>
                  </a:lnTo>
                  <a:lnTo>
                    <a:pt x="7565" y="200062"/>
                  </a:lnTo>
                  <a:lnTo>
                    <a:pt x="0" y="151993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83440" y="4261103"/>
              <a:ext cx="297180" cy="304165"/>
            </a:xfrm>
            <a:custGeom>
              <a:avLst/>
              <a:gdLst/>
              <a:ahLst/>
              <a:cxnLst/>
              <a:rect l="l" t="t" r="r" b="b"/>
              <a:pathLst>
                <a:path w="297179" h="304164">
                  <a:moveTo>
                    <a:pt x="148424" y="304050"/>
                  </a:moveTo>
                  <a:lnTo>
                    <a:pt x="101499" y="296300"/>
                  </a:lnTo>
                  <a:lnTo>
                    <a:pt x="60753" y="274721"/>
                  </a:lnTo>
                  <a:lnTo>
                    <a:pt x="28628" y="241815"/>
                  </a:lnTo>
                  <a:lnTo>
                    <a:pt x="7563" y="200088"/>
                  </a:lnTo>
                  <a:lnTo>
                    <a:pt x="0" y="152044"/>
                  </a:lnTo>
                  <a:lnTo>
                    <a:pt x="7563" y="103981"/>
                  </a:lnTo>
                  <a:lnTo>
                    <a:pt x="28628" y="62243"/>
                  </a:lnTo>
                  <a:lnTo>
                    <a:pt x="60753" y="29331"/>
                  </a:lnTo>
                  <a:lnTo>
                    <a:pt x="101499" y="7750"/>
                  </a:lnTo>
                  <a:lnTo>
                    <a:pt x="148424" y="0"/>
                  </a:lnTo>
                  <a:lnTo>
                    <a:pt x="195332" y="7750"/>
                  </a:lnTo>
                  <a:lnTo>
                    <a:pt x="236078" y="29331"/>
                  </a:lnTo>
                  <a:lnTo>
                    <a:pt x="268214" y="62243"/>
                  </a:lnTo>
                  <a:lnTo>
                    <a:pt x="289292" y="103981"/>
                  </a:lnTo>
                  <a:lnTo>
                    <a:pt x="296862" y="152044"/>
                  </a:lnTo>
                  <a:lnTo>
                    <a:pt x="289292" y="200088"/>
                  </a:lnTo>
                  <a:lnTo>
                    <a:pt x="268214" y="241815"/>
                  </a:lnTo>
                  <a:lnTo>
                    <a:pt x="236078" y="274721"/>
                  </a:lnTo>
                  <a:lnTo>
                    <a:pt x="195332" y="296300"/>
                  </a:lnTo>
                  <a:lnTo>
                    <a:pt x="148424" y="304050"/>
                  </a:lnTo>
                  <a:close/>
                </a:path>
              </a:pathLst>
            </a:custGeom>
            <a:solidFill>
              <a:srgbClr val="ACB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83428" y="4261103"/>
              <a:ext cx="297180" cy="304165"/>
            </a:xfrm>
            <a:custGeom>
              <a:avLst/>
              <a:gdLst/>
              <a:ahLst/>
              <a:cxnLst/>
              <a:rect l="l" t="t" r="r" b="b"/>
              <a:pathLst>
                <a:path w="297179" h="304164">
                  <a:moveTo>
                    <a:pt x="0" y="152044"/>
                  </a:moveTo>
                  <a:lnTo>
                    <a:pt x="7565" y="103981"/>
                  </a:lnTo>
                  <a:lnTo>
                    <a:pt x="28633" y="62243"/>
                  </a:lnTo>
                  <a:lnTo>
                    <a:pt x="60763" y="29331"/>
                  </a:lnTo>
                  <a:lnTo>
                    <a:pt x="101512" y="7750"/>
                  </a:lnTo>
                  <a:lnTo>
                    <a:pt x="148439" y="0"/>
                  </a:lnTo>
                  <a:lnTo>
                    <a:pt x="195346" y="7750"/>
                  </a:lnTo>
                  <a:lnTo>
                    <a:pt x="236089" y="29331"/>
                  </a:lnTo>
                  <a:lnTo>
                    <a:pt x="268222" y="62243"/>
                  </a:lnTo>
                  <a:lnTo>
                    <a:pt x="289297" y="103981"/>
                  </a:lnTo>
                  <a:lnTo>
                    <a:pt x="296866" y="152044"/>
                  </a:lnTo>
                  <a:lnTo>
                    <a:pt x="289297" y="200088"/>
                  </a:lnTo>
                  <a:lnTo>
                    <a:pt x="268222" y="241815"/>
                  </a:lnTo>
                  <a:lnTo>
                    <a:pt x="236089" y="274721"/>
                  </a:lnTo>
                  <a:lnTo>
                    <a:pt x="195346" y="296300"/>
                  </a:lnTo>
                  <a:lnTo>
                    <a:pt x="148439" y="304050"/>
                  </a:lnTo>
                  <a:lnTo>
                    <a:pt x="101512" y="296300"/>
                  </a:lnTo>
                  <a:lnTo>
                    <a:pt x="60763" y="274721"/>
                  </a:lnTo>
                  <a:lnTo>
                    <a:pt x="28633" y="241815"/>
                  </a:lnTo>
                  <a:lnTo>
                    <a:pt x="7565" y="200088"/>
                  </a:lnTo>
                  <a:lnTo>
                    <a:pt x="0" y="152044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700807" y="326613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6784" y="34569"/>
                  </a:moveTo>
                  <a:lnTo>
                    <a:pt x="7689" y="34569"/>
                  </a:lnTo>
                  <a:lnTo>
                    <a:pt x="0" y="26835"/>
                  </a:lnTo>
                  <a:lnTo>
                    <a:pt x="0" y="7734"/>
                  </a:lnTo>
                  <a:lnTo>
                    <a:pt x="7689" y="0"/>
                  </a:lnTo>
                  <a:lnTo>
                    <a:pt x="26784" y="0"/>
                  </a:lnTo>
                  <a:lnTo>
                    <a:pt x="34486" y="7734"/>
                  </a:lnTo>
                  <a:lnTo>
                    <a:pt x="34486" y="26835"/>
                  </a:lnTo>
                  <a:lnTo>
                    <a:pt x="26784" y="345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00807" y="326613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259"/>
                  </a:moveTo>
                  <a:lnTo>
                    <a:pt x="0" y="7734"/>
                  </a:lnTo>
                  <a:lnTo>
                    <a:pt x="7689" y="0"/>
                  </a:lnTo>
                  <a:lnTo>
                    <a:pt x="17268" y="0"/>
                  </a:lnTo>
                  <a:lnTo>
                    <a:pt x="26784" y="0"/>
                  </a:lnTo>
                  <a:lnTo>
                    <a:pt x="34486" y="7734"/>
                  </a:lnTo>
                  <a:lnTo>
                    <a:pt x="34486" y="17259"/>
                  </a:lnTo>
                  <a:lnTo>
                    <a:pt x="34486" y="26835"/>
                  </a:lnTo>
                  <a:lnTo>
                    <a:pt x="26784" y="34569"/>
                  </a:lnTo>
                  <a:lnTo>
                    <a:pt x="17268" y="34569"/>
                  </a:lnTo>
                  <a:lnTo>
                    <a:pt x="7689" y="34569"/>
                  </a:lnTo>
                  <a:lnTo>
                    <a:pt x="0" y="26835"/>
                  </a:lnTo>
                  <a:lnTo>
                    <a:pt x="0" y="17259"/>
                  </a:lnTo>
                  <a:close/>
                </a:path>
              </a:pathLst>
            </a:custGeom>
            <a:ln w="92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00807" y="3148660"/>
              <a:ext cx="27940" cy="34925"/>
            </a:xfrm>
            <a:custGeom>
              <a:avLst/>
              <a:gdLst/>
              <a:ahLst/>
              <a:cxnLst/>
              <a:rect l="l" t="t" r="r" b="b"/>
              <a:pathLst>
                <a:path w="27939" h="34925">
                  <a:moveTo>
                    <a:pt x="21430" y="34569"/>
                  </a:moveTo>
                  <a:lnTo>
                    <a:pt x="6153" y="34569"/>
                  </a:lnTo>
                  <a:lnTo>
                    <a:pt x="0" y="26835"/>
                  </a:lnTo>
                  <a:lnTo>
                    <a:pt x="0" y="7734"/>
                  </a:lnTo>
                  <a:lnTo>
                    <a:pt x="6153" y="0"/>
                  </a:lnTo>
                  <a:lnTo>
                    <a:pt x="21430" y="0"/>
                  </a:lnTo>
                  <a:lnTo>
                    <a:pt x="27584" y="7734"/>
                  </a:lnTo>
                  <a:lnTo>
                    <a:pt x="27584" y="26835"/>
                  </a:lnTo>
                  <a:lnTo>
                    <a:pt x="21430" y="345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00807" y="3148660"/>
              <a:ext cx="27940" cy="34925"/>
            </a:xfrm>
            <a:custGeom>
              <a:avLst/>
              <a:gdLst/>
              <a:ahLst/>
              <a:cxnLst/>
              <a:rect l="l" t="t" r="r" b="b"/>
              <a:pathLst>
                <a:path w="27939" h="34925">
                  <a:moveTo>
                    <a:pt x="0" y="17310"/>
                  </a:moveTo>
                  <a:lnTo>
                    <a:pt x="0" y="7734"/>
                  </a:lnTo>
                  <a:lnTo>
                    <a:pt x="6153" y="0"/>
                  </a:lnTo>
                  <a:lnTo>
                    <a:pt x="13792" y="0"/>
                  </a:lnTo>
                  <a:lnTo>
                    <a:pt x="21430" y="0"/>
                  </a:lnTo>
                  <a:lnTo>
                    <a:pt x="27584" y="7734"/>
                  </a:lnTo>
                  <a:lnTo>
                    <a:pt x="27584" y="17310"/>
                  </a:lnTo>
                  <a:lnTo>
                    <a:pt x="27584" y="26835"/>
                  </a:lnTo>
                  <a:lnTo>
                    <a:pt x="21430" y="34569"/>
                  </a:lnTo>
                  <a:lnTo>
                    <a:pt x="13792" y="34569"/>
                  </a:lnTo>
                  <a:lnTo>
                    <a:pt x="6153" y="34569"/>
                  </a:lnTo>
                  <a:lnTo>
                    <a:pt x="0" y="26835"/>
                  </a:lnTo>
                  <a:lnTo>
                    <a:pt x="0" y="17310"/>
                  </a:lnTo>
                  <a:close/>
                </a:path>
              </a:pathLst>
            </a:custGeom>
            <a:ln w="9207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826631" y="1924159"/>
            <a:ext cx="25082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i="1" spc="-25" dirty="0">
                <a:latin typeface="Times New Roman"/>
                <a:cs typeface="Times New Roman"/>
              </a:rPr>
              <a:t>S.V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520492" y="1347238"/>
            <a:ext cx="27178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i="1" spc="-25" dirty="0">
                <a:latin typeface="Times New Roman"/>
                <a:cs typeface="Times New Roman"/>
              </a:rPr>
              <a:t>P.V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07567" y="1788515"/>
            <a:ext cx="8907145" cy="2652395"/>
            <a:chOff x="607567" y="1788515"/>
            <a:chExt cx="8907145" cy="2652395"/>
          </a:xfrm>
        </p:grpSpPr>
        <p:sp>
          <p:nvSpPr>
            <p:cNvPr id="47" name="object 47"/>
            <p:cNvSpPr/>
            <p:nvPr/>
          </p:nvSpPr>
          <p:spPr>
            <a:xfrm>
              <a:off x="4021531" y="1906790"/>
              <a:ext cx="1566545" cy="2515870"/>
            </a:xfrm>
            <a:custGeom>
              <a:avLst/>
              <a:gdLst/>
              <a:ahLst/>
              <a:cxnLst/>
              <a:rect l="l" t="t" r="r" b="b"/>
              <a:pathLst>
                <a:path w="1566545" h="2515870">
                  <a:moveTo>
                    <a:pt x="1566265" y="5054"/>
                  </a:moveTo>
                  <a:lnTo>
                    <a:pt x="1524965" y="1663"/>
                  </a:lnTo>
                  <a:lnTo>
                    <a:pt x="1524965" y="50507"/>
                  </a:lnTo>
                  <a:lnTo>
                    <a:pt x="1040879" y="631520"/>
                  </a:lnTo>
                  <a:lnTo>
                    <a:pt x="1037043" y="631520"/>
                  </a:lnTo>
                  <a:lnTo>
                    <a:pt x="1037043" y="636130"/>
                  </a:lnTo>
                  <a:lnTo>
                    <a:pt x="843229" y="868756"/>
                  </a:lnTo>
                  <a:lnTo>
                    <a:pt x="839990" y="867841"/>
                  </a:lnTo>
                  <a:lnTo>
                    <a:pt x="839990" y="872642"/>
                  </a:lnTo>
                  <a:lnTo>
                    <a:pt x="786485" y="936853"/>
                  </a:lnTo>
                  <a:lnTo>
                    <a:pt x="783386" y="935647"/>
                  </a:lnTo>
                  <a:lnTo>
                    <a:pt x="783386" y="940574"/>
                  </a:lnTo>
                  <a:lnTo>
                    <a:pt x="741984" y="990269"/>
                  </a:lnTo>
                  <a:lnTo>
                    <a:pt x="738949" y="988796"/>
                  </a:lnTo>
                  <a:lnTo>
                    <a:pt x="738949" y="993914"/>
                  </a:lnTo>
                  <a:lnTo>
                    <a:pt x="626237" y="1129195"/>
                  </a:lnTo>
                  <a:lnTo>
                    <a:pt x="623316" y="1126845"/>
                  </a:lnTo>
                  <a:lnTo>
                    <a:pt x="623316" y="1132700"/>
                  </a:lnTo>
                  <a:lnTo>
                    <a:pt x="523176" y="1252893"/>
                  </a:lnTo>
                  <a:lnTo>
                    <a:pt x="24980" y="649947"/>
                  </a:lnTo>
                  <a:lnTo>
                    <a:pt x="623316" y="1132700"/>
                  </a:lnTo>
                  <a:lnTo>
                    <a:pt x="623316" y="1126845"/>
                  </a:lnTo>
                  <a:lnTo>
                    <a:pt x="25781" y="644753"/>
                  </a:lnTo>
                  <a:lnTo>
                    <a:pt x="738949" y="993914"/>
                  </a:lnTo>
                  <a:lnTo>
                    <a:pt x="738949" y="988796"/>
                  </a:lnTo>
                  <a:lnTo>
                    <a:pt x="60833" y="656831"/>
                  </a:lnTo>
                  <a:lnTo>
                    <a:pt x="783386" y="940574"/>
                  </a:lnTo>
                  <a:lnTo>
                    <a:pt x="783386" y="935647"/>
                  </a:lnTo>
                  <a:lnTo>
                    <a:pt x="53390" y="648957"/>
                  </a:lnTo>
                  <a:lnTo>
                    <a:pt x="839990" y="872642"/>
                  </a:lnTo>
                  <a:lnTo>
                    <a:pt x="839990" y="867841"/>
                  </a:lnTo>
                  <a:lnTo>
                    <a:pt x="25184" y="636130"/>
                  </a:lnTo>
                  <a:lnTo>
                    <a:pt x="1037043" y="636130"/>
                  </a:lnTo>
                  <a:lnTo>
                    <a:pt x="1037043" y="631520"/>
                  </a:lnTo>
                  <a:lnTo>
                    <a:pt x="13093" y="631520"/>
                  </a:lnTo>
                  <a:lnTo>
                    <a:pt x="1509750" y="30264"/>
                  </a:lnTo>
                  <a:lnTo>
                    <a:pt x="1520418" y="39179"/>
                  </a:lnTo>
                  <a:lnTo>
                    <a:pt x="1524965" y="50507"/>
                  </a:lnTo>
                  <a:lnTo>
                    <a:pt x="1524965" y="1663"/>
                  </a:lnTo>
                  <a:lnTo>
                    <a:pt x="1504708" y="0"/>
                  </a:lnTo>
                  <a:lnTo>
                    <a:pt x="1514144" y="23533"/>
                  </a:lnTo>
                  <a:lnTo>
                    <a:pt x="7835" y="628700"/>
                  </a:lnTo>
                  <a:lnTo>
                    <a:pt x="8953" y="631520"/>
                  </a:lnTo>
                  <a:lnTo>
                    <a:pt x="8686" y="631520"/>
                  </a:lnTo>
                  <a:lnTo>
                    <a:pt x="8686" y="633831"/>
                  </a:lnTo>
                  <a:lnTo>
                    <a:pt x="6896" y="635292"/>
                  </a:lnTo>
                  <a:lnTo>
                    <a:pt x="520166" y="1256499"/>
                  </a:lnTo>
                  <a:lnTo>
                    <a:pt x="0" y="1880831"/>
                  </a:lnTo>
                  <a:lnTo>
                    <a:pt x="1270" y="1881924"/>
                  </a:lnTo>
                  <a:lnTo>
                    <a:pt x="901" y="1882076"/>
                  </a:lnTo>
                  <a:lnTo>
                    <a:pt x="1054" y="1882470"/>
                  </a:lnTo>
                  <a:lnTo>
                    <a:pt x="749" y="1882622"/>
                  </a:lnTo>
                  <a:lnTo>
                    <a:pt x="965" y="1883067"/>
                  </a:lnTo>
                  <a:lnTo>
                    <a:pt x="355" y="1883562"/>
                  </a:lnTo>
                  <a:lnTo>
                    <a:pt x="1409" y="1884895"/>
                  </a:lnTo>
                  <a:lnTo>
                    <a:pt x="1485" y="1885175"/>
                  </a:lnTo>
                  <a:lnTo>
                    <a:pt x="939" y="1886585"/>
                  </a:lnTo>
                  <a:lnTo>
                    <a:pt x="2082" y="1887054"/>
                  </a:lnTo>
                  <a:lnTo>
                    <a:pt x="2489" y="1888274"/>
                  </a:lnTo>
                  <a:lnTo>
                    <a:pt x="3962" y="1887816"/>
                  </a:lnTo>
                  <a:lnTo>
                    <a:pt x="1507248" y="2491778"/>
                  </a:lnTo>
                  <a:lnTo>
                    <a:pt x="1497812" y="2515285"/>
                  </a:lnTo>
                  <a:lnTo>
                    <a:pt x="1558061" y="2510345"/>
                  </a:lnTo>
                  <a:lnTo>
                    <a:pt x="1559826" y="2511120"/>
                  </a:lnTo>
                  <a:lnTo>
                    <a:pt x="1551965" y="2477097"/>
                  </a:lnTo>
                  <a:lnTo>
                    <a:pt x="1545932" y="2450896"/>
                  </a:lnTo>
                  <a:lnTo>
                    <a:pt x="1526425" y="2467025"/>
                  </a:lnTo>
                  <a:lnTo>
                    <a:pt x="1518221" y="2457107"/>
                  </a:lnTo>
                  <a:lnTo>
                    <a:pt x="1518221" y="2464422"/>
                  </a:lnTo>
                  <a:lnTo>
                    <a:pt x="1512570" y="2478494"/>
                  </a:lnTo>
                  <a:lnTo>
                    <a:pt x="1504061" y="2485542"/>
                  </a:lnTo>
                  <a:lnTo>
                    <a:pt x="13754" y="1886788"/>
                  </a:lnTo>
                  <a:lnTo>
                    <a:pt x="1040917" y="1886788"/>
                  </a:lnTo>
                  <a:lnTo>
                    <a:pt x="1518221" y="2464422"/>
                  </a:lnTo>
                  <a:lnTo>
                    <a:pt x="1518221" y="2457107"/>
                  </a:lnTo>
                  <a:lnTo>
                    <a:pt x="1046924" y="1886788"/>
                  </a:lnTo>
                  <a:lnTo>
                    <a:pt x="1504111" y="1886788"/>
                  </a:lnTo>
                  <a:lnTo>
                    <a:pt x="1504111" y="1912086"/>
                  </a:lnTo>
                  <a:lnTo>
                    <a:pt x="1554695" y="1886788"/>
                  </a:lnTo>
                  <a:lnTo>
                    <a:pt x="1558251" y="1885010"/>
                  </a:lnTo>
                  <a:lnTo>
                    <a:pt x="1559826" y="1885353"/>
                  </a:lnTo>
                  <a:lnTo>
                    <a:pt x="1547431" y="1858213"/>
                  </a:lnTo>
                  <a:lnTo>
                    <a:pt x="1534172" y="1829142"/>
                  </a:lnTo>
                  <a:lnTo>
                    <a:pt x="1518272" y="1848866"/>
                  </a:lnTo>
                  <a:lnTo>
                    <a:pt x="1515389" y="1846541"/>
                  </a:lnTo>
                  <a:lnTo>
                    <a:pt x="1515389" y="1852434"/>
                  </a:lnTo>
                  <a:lnTo>
                    <a:pt x="1509623" y="1859597"/>
                  </a:lnTo>
                  <a:lnTo>
                    <a:pt x="1504111" y="1856828"/>
                  </a:lnTo>
                  <a:lnTo>
                    <a:pt x="1504111" y="1866442"/>
                  </a:lnTo>
                  <a:lnTo>
                    <a:pt x="1499501" y="1872157"/>
                  </a:lnTo>
                  <a:lnTo>
                    <a:pt x="1504111" y="1873173"/>
                  </a:lnTo>
                  <a:lnTo>
                    <a:pt x="1504111" y="1882178"/>
                  </a:lnTo>
                  <a:lnTo>
                    <a:pt x="1043114" y="1882178"/>
                  </a:lnTo>
                  <a:lnTo>
                    <a:pt x="1037107" y="1874913"/>
                  </a:lnTo>
                  <a:lnTo>
                    <a:pt x="1037107" y="1882178"/>
                  </a:lnTo>
                  <a:lnTo>
                    <a:pt x="21767" y="1882178"/>
                  </a:lnTo>
                  <a:lnTo>
                    <a:pt x="826884" y="1627759"/>
                  </a:lnTo>
                  <a:lnTo>
                    <a:pt x="1037107" y="1882178"/>
                  </a:lnTo>
                  <a:lnTo>
                    <a:pt x="1037107" y="1874913"/>
                  </a:lnTo>
                  <a:lnTo>
                    <a:pt x="831634" y="1626260"/>
                  </a:lnTo>
                  <a:lnTo>
                    <a:pt x="1121486" y="1534668"/>
                  </a:lnTo>
                  <a:lnTo>
                    <a:pt x="1515389" y="1852434"/>
                  </a:lnTo>
                  <a:lnTo>
                    <a:pt x="1515389" y="1846541"/>
                  </a:lnTo>
                  <a:lnTo>
                    <a:pt x="1126731" y="1533017"/>
                  </a:lnTo>
                  <a:lnTo>
                    <a:pt x="1507375" y="1412722"/>
                  </a:lnTo>
                  <a:lnTo>
                    <a:pt x="1515021" y="1436878"/>
                  </a:lnTo>
                  <a:lnTo>
                    <a:pt x="1547304" y="1405572"/>
                  </a:lnTo>
                  <a:lnTo>
                    <a:pt x="1559369" y="1393875"/>
                  </a:lnTo>
                  <a:lnTo>
                    <a:pt x="1555216" y="1393228"/>
                  </a:lnTo>
                  <a:lnTo>
                    <a:pt x="1559826" y="1393177"/>
                  </a:lnTo>
                  <a:lnTo>
                    <a:pt x="1545971" y="1375016"/>
                  </a:lnTo>
                  <a:lnTo>
                    <a:pt x="1522361" y="1344066"/>
                  </a:lnTo>
                  <a:lnTo>
                    <a:pt x="1511236" y="1366824"/>
                  </a:lnTo>
                  <a:lnTo>
                    <a:pt x="1509204" y="1365834"/>
                  </a:lnTo>
                  <a:lnTo>
                    <a:pt x="1509204" y="1370990"/>
                  </a:lnTo>
                  <a:lnTo>
                    <a:pt x="1502435" y="1384846"/>
                  </a:lnTo>
                  <a:lnTo>
                    <a:pt x="1498358" y="1384198"/>
                  </a:lnTo>
                  <a:lnTo>
                    <a:pt x="1500085" y="1389672"/>
                  </a:lnTo>
                  <a:lnTo>
                    <a:pt x="1498104" y="1393723"/>
                  </a:lnTo>
                  <a:lnTo>
                    <a:pt x="1501355" y="1393698"/>
                  </a:lnTo>
                  <a:lnTo>
                    <a:pt x="1505991" y="1408353"/>
                  </a:lnTo>
                  <a:lnTo>
                    <a:pt x="1122438" y="1529549"/>
                  </a:lnTo>
                  <a:lnTo>
                    <a:pt x="1117193" y="1525320"/>
                  </a:lnTo>
                  <a:lnTo>
                    <a:pt x="1117193" y="1531213"/>
                  </a:lnTo>
                  <a:lnTo>
                    <a:pt x="828471" y="1622437"/>
                  </a:lnTo>
                  <a:lnTo>
                    <a:pt x="823722" y="1616697"/>
                  </a:lnTo>
                  <a:lnTo>
                    <a:pt x="823722" y="1623936"/>
                  </a:lnTo>
                  <a:lnTo>
                    <a:pt x="33591" y="1873605"/>
                  </a:lnTo>
                  <a:lnTo>
                    <a:pt x="776782" y="1567116"/>
                  </a:lnTo>
                  <a:lnTo>
                    <a:pt x="823722" y="1623936"/>
                  </a:lnTo>
                  <a:lnTo>
                    <a:pt x="823722" y="1616697"/>
                  </a:lnTo>
                  <a:lnTo>
                    <a:pt x="781253" y="1565275"/>
                  </a:lnTo>
                  <a:lnTo>
                    <a:pt x="1031519" y="1462074"/>
                  </a:lnTo>
                  <a:lnTo>
                    <a:pt x="1117193" y="1531213"/>
                  </a:lnTo>
                  <a:lnTo>
                    <a:pt x="1117193" y="1525320"/>
                  </a:lnTo>
                  <a:lnTo>
                    <a:pt x="1036332" y="1460080"/>
                  </a:lnTo>
                  <a:lnTo>
                    <a:pt x="1391754" y="1313510"/>
                  </a:lnTo>
                  <a:lnTo>
                    <a:pt x="1509204" y="1370990"/>
                  </a:lnTo>
                  <a:lnTo>
                    <a:pt x="1509204" y="1365834"/>
                  </a:lnTo>
                  <a:lnTo>
                    <a:pt x="1397482" y="1311148"/>
                  </a:lnTo>
                  <a:lnTo>
                    <a:pt x="1509153" y="1265097"/>
                  </a:lnTo>
                  <a:lnTo>
                    <a:pt x="1518793" y="1288503"/>
                  </a:lnTo>
                  <a:lnTo>
                    <a:pt x="1545932" y="1257300"/>
                  </a:lnTo>
                  <a:lnTo>
                    <a:pt x="1558239" y="1243164"/>
                  </a:lnTo>
                  <a:lnTo>
                    <a:pt x="1559826" y="1243012"/>
                  </a:lnTo>
                  <a:lnTo>
                    <a:pt x="1559077" y="1242199"/>
                  </a:lnTo>
                  <a:lnTo>
                    <a:pt x="1559369" y="1241869"/>
                  </a:lnTo>
                  <a:lnTo>
                    <a:pt x="1558747" y="1241831"/>
                  </a:lnTo>
                  <a:lnTo>
                    <a:pt x="1546606" y="1228318"/>
                  </a:lnTo>
                  <a:lnTo>
                    <a:pt x="1518500" y="1197063"/>
                  </a:lnTo>
                  <a:lnTo>
                    <a:pt x="1509255" y="1220685"/>
                  </a:lnTo>
                  <a:lnTo>
                    <a:pt x="1507591" y="1220038"/>
                  </a:lnTo>
                  <a:lnTo>
                    <a:pt x="1507591" y="1224953"/>
                  </a:lnTo>
                  <a:lnTo>
                    <a:pt x="1502575" y="1237754"/>
                  </a:lnTo>
                  <a:lnTo>
                    <a:pt x="1497761" y="1237399"/>
                  </a:lnTo>
                  <a:lnTo>
                    <a:pt x="1500301" y="1243596"/>
                  </a:lnTo>
                  <a:lnTo>
                    <a:pt x="1498358" y="1248562"/>
                  </a:lnTo>
                  <a:lnTo>
                    <a:pt x="1502206" y="1248219"/>
                  </a:lnTo>
                  <a:lnTo>
                    <a:pt x="1507388" y="1260817"/>
                  </a:lnTo>
                  <a:lnTo>
                    <a:pt x="1391932" y="1308442"/>
                  </a:lnTo>
                  <a:lnTo>
                    <a:pt x="1386205" y="1305648"/>
                  </a:lnTo>
                  <a:lnTo>
                    <a:pt x="1386205" y="1310792"/>
                  </a:lnTo>
                  <a:lnTo>
                    <a:pt x="1032230" y="1456766"/>
                  </a:lnTo>
                  <a:lnTo>
                    <a:pt x="1027404" y="1452880"/>
                  </a:lnTo>
                  <a:lnTo>
                    <a:pt x="1027404" y="1458760"/>
                  </a:lnTo>
                  <a:lnTo>
                    <a:pt x="778179" y="1561541"/>
                  </a:lnTo>
                  <a:lnTo>
                    <a:pt x="773696" y="1556118"/>
                  </a:lnTo>
                  <a:lnTo>
                    <a:pt x="773696" y="1563382"/>
                  </a:lnTo>
                  <a:lnTo>
                    <a:pt x="53467" y="1860397"/>
                  </a:lnTo>
                  <a:lnTo>
                    <a:pt x="729246" y="1509572"/>
                  </a:lnTo>
                  <a:lnTo>
                    <a:pt x="773696" y="1563382"/>
                  </a:lnTo>
                  <a:lnTo>
                    <a:pt x="773696" y="1556118"/>
                  </a:lnTo>
                  <a:lnTo>
                    <a:pt x="733437" y="1507388"/>
                  </a:lnTo>
                  <a:lnTo>
                    <a:pt x="948994" y="1395488"/>
                  </a:lnTo>
                  <a:lnTo>
                    <a:pt x="1027404" y="1458760"/>
                  </a:lnTo>
                  <a:lnTo>
                    <a:pt x="1027404" y="1452880"/>
                  </a:lnTo>
                  <a:lnTo>
                    <a:pt x="953427" y="1393190"/>
                  </a:lnTo>
                  <a:lnTo>
                    <a:pt x="1245158" y="1241742"/>
                  </a:lnTo>
                  <a:lnTo>
                    <a:pt x="1386205" y="1310792"/>
                  </a:lnTo>
                  <a:lnTo>
                    <a:pt x="1386205" y="1305648"/>
                  </a:lnTo>
                  <a:lnTo>
                    <a:pt x="1250264" y="1239088"/>
                  </a:lnTo>
                  <a:lnTo>
                    <a:pt x="1376578" y="1173518"/>
                  </a:lnTo>
                  <a:lnTo>
                    <a:pt x="1507591" y="1224953"/>
                  </a:lnTo>
                  <a:lnTo>
                    <a:pt x="1507591" y="1220038"/>
                  </a:lnTo>
                  <a:lnTo>
                    <a:pt x="1381975" y="1170711"/>
                  </a:lnTo>
                  <a:lnTo>
                    <a:pt x="1511376" y="1103528"/>
                  </a:lnTo>
                  <a:lnTo>
                    <a:pt x="1523060" y="1126032"/>
                  </a:lnTo>
                  <a:lnTo>
                    <a:pt x="1545450" y="1095222"/>
                  </a:lnTo>
                  <a:lnTo>
                    <a:pt x="1557680" y="1078395"/>
                  </a:lnTo>
                  <a:lnTo>
                    <a:pt x="1566265" y="1076769"/>
                  </a:lnTo>
                  <a:lnTo>
                    <a:pt x="1554924" y="1066393"/>
                  </a:lnTo>
                  <a:lnTo>
                    <a:pt x="1520685" y="1035050"/>
                  </a:lnTo>
                  <a:lnTo>
                    <a:pt x="1513763" y="1059421"/>
                  </a:lnTo>
                  <a:lnTo>
                    <a:pt x="1512506" y="1059065"/>
                  </a:lnTo>
                  <a:lnTo>
                    <a:pt x="1512506" y="1063879"/>
                  </a:lnTo>
                  <a:lnTo>
                    <a:pt x="1508836" y="1076807"/>
                  </a:lnTo>
                  <a:lnTo>
                    <a:pt x="1497609" y="1076960"/>
                  </a:lnTo>
                  <a:lnTo>
                    <a:pt x="1509280" y="1099477"/>
                  </a:lnTo>
                  <a:lnTo>
                    <a:pt x="1376337" y="1168501"/>
                  </a:lnTo>
                  <a:lnTo>
                    <a:pt x="1370939" y="1166393"/>
                  </a:lnTo>
                  <a:lnTo>
                    <a:pt x="1370939" y="1171295"/>
                  </a:lnTo>
                  <a:lnTo>
                    <a:pt x="1245171" y="1236599"/>
                  </a:lnTo>
                  <a:lnTo>
                    <a:pt x="1240066" y="1234109"/>
                  </a:lnTo>
                  <a:lnTo>
                    <a:pt x="1240066" y="1239240"/>
                  </a:lnTo>
                  <a:lnTo>
                    <a:pt x="949553" y="1390065"/>
                  </a:lnTo>
                  <a:lnTo>
                    <a:pt x="945121" y="1386497"/>
                  </a:lnTo>
                  <a:lnTo>
                    <a:pt x="945121" y="1392364"/>
                  </a:lnTo>
                  <a:lnTo>
                    <a:pt x="730465" y="1503794"/>
                  </a:lnTo>
                  <a:lnTo>
                    <a:pt x="726274" y="1498727"/>
                  </a:lnTo>
                  <a:lnTo>
                    <a:pt x="726274" y="1505978"/>
                  </a:lnTo>
                  <a:lnTo>
                    <a:pt x="23837" y="1870633"/>
                  </a:lnTo>
                  <a:lnTo>
                    <a:pt x="628091" y="1387132"/>
                  </a:lnTo>
                  <a:lnTo>
                    <a:pt x="726274" y="1505978"/>
                  </a:lnTo>
                  <a:lnTo>
                    <a:pt x="726274" y="1498727"/>
                  </a:lnTo>
                  <a:lnTo>
                    <a:pt x="631698" y="1384249"/>
                  </a:lnTo>
                  <a:lnTo>
                    <a:pt x="784009" y="1262367"/>
                  </a:lnTo>
                  <a:lnTo>
                    <a:pt x="945121" y="1392364"/>
                  </a:lnTo>
                  <a:lnTo>
                    <a:pt x="945121" y="1386497"/>
                  </a:lnTo>
                  <a:lnTo>
                    <a:pt x="787666" y="1259446"/>
                  </a:lnTo>
                  <a:lnTo>
                    <a:pt x="975042" y="1109497"/>
                  </a:lnTo>
                  <a:lnTo>
                    <a:pt x="1240066" y="1239240"/>
                  </a:lnTo>
                  <a:lnTo>
                    <a:pt x="1240066" y="1234109"/>
                  </a:lnTo>
                  <a:lnTo>
                    <a:pt x="979030" y="1106309"/>
                  </a:lnTo>
                  <a:lnTo>
                    <a:pt x="1053566" y="1046670"/>
                  </a:lnTo>
                  <a:lnTo>
                    <a:pt x="1370939" y="1171295"/>
                  </a:lnTo>
                  <a:lnTo>
                    <a:pt x="1370939" y="1166393"/>
                  </a:lnTo>
                  <a:lnTo>
                    <a:pt x="1057694" y="1043368"/>
                  </a:lnTo>
                  <a:lnTo>
                    <a:pt x="1158024" y="963091"/>
                  </a:lnTo>
                  <a:lnTo>
                    <a:pt x="1512506" y="1063879"/>
                  </a:lnTo>
                  <a:lnTo>
                    <a:pt x="1512506" y="1059065"/>
                  </a:lnTo>
                  <a:lnTo>
                    <a:pt x="1162469" y="959535"/>
                  </a:lnTo>
                  <a:lnTo>
                    <a:pt x="1524076" y="670179"/>
                  </a:lnTo>
                  <a:lnTo>
                    <a:pt x="1539875" y="689965"/>
                  </a:lnTo>
                  <a:lnTo>
                    <a:pt x="1553337" y="660793"/>
                  </a:lnTo>
                  <a:lnTo>
                    <a:pt x="1565617" y="634187"/>
                  </a:lnTo>
                  <a:lnTo>
                    <a:pt x="1566265" y="633857"/>
                  </a:lnTo>
                  <a:lnTo>
                    <a:pt x="1561592" y="631520"/>
                  </a:lnTo>
                  <a:lnTo>
                    <a:pt x="1521206" y="611314"/>
                  </a:lnTo>
                  <a:lnTo>
                    <a:pt x="1521206" y="666572"/>
                  </a:lnTo>
                  <a:lnTo>
                    <a:pt x="1157033" y="957986"/>
                  </a:lnTo>
                  <a:lnTo>
                    <a:pt x="1152588" y="956729"/>
                  </a:lnTo>
                  <a:lnTo>
                    <a:pt x="1152588" y="961542"/>
                  </a:lnTo>
                  <a:lnTo>
                    <a:pt x="1052753" y="1041425"/>
                  </a:lnTo>
                  <a:lnTo>
                    <a:pt x="1048626" y="1039812"/>
                  </a:lnTo>
                  <a:lnTo>
                    <a:pt x="1048626" y="1044740"/>
                  </a:lnTo>
                  <a:lnTo>
                    <a:pt x="974458" y="1104074"/>
                  </a:lnTo>
                  <a:lnTo>
                    <a:pt x="970483" y="1102131"/>
                  </a:lnTo>
                  <a:lnTo>
                    <a:pt x="970483" y="1107262"/>
                  </a:lnTo>
                  <a:lnTo>
                    <a:pt x="783996" y="1256487"/>
                  </a:lnTo>
                  <a:lnTo>
                    <a:pt x="780351" y="1253553"/>
                  </a:lnTo>
                  <a:lnTo>
                    <a:pt x="780351" y="1259408"/>
                  </a:lnTo>
                  <a:lnTo>
                    <a:pt x="628764" y="1380705"/>
                  </a:lnTo>
                  <a:lnTo>
                    <a:pt x="625157" y="1376349"/>
                  </a:lnTo>
                  <a:lnTo>
                    <a:pt x="625157" y="1383588"/>
                  </a:lnTo>
                  <a:lnTo>
                    <a:pt x="10515" y="1875434"/>
                  </a:lnTo>
                  <a:lnTo>
                    <a:pt x="523151" y="1260119"/>
                  </a:lnTo>
                  <a:lnTo>
                    <a:pt x="625157" y="1383588"/>
                  </a:lnTo>
                  <a:lnTo>
                    <a:pt x="625157" y="1376349"/>
                  </a:lnTo>
                  <a:lnTo>
                    <a:pt x="526161" y="1256512"/>
                  </a:lnTo>
                  <a:lnTo>
                    <a:pt x="626897" y="1135595"/>
                  </a:lnTo>
                  <a:lnTo>
                    <a:pt x="780351" y="1259408"/>
                  </a:lnTo>
                  <a:lnTo>
                    <a:pt x="780351" y="1253553"/>
                  </a:lnTo>
                  <a:lnTo>
                    <a:pt x="629818" y="1132090"/>
                  </a:lnTo>
                  <a:lnTo>
                    <a:pt x="743204" y="995997"/>
                  </a:lnTo>
                  <a:lnTo>
                    <a:pt x="970483" y="1107262"/>
                  </a:lnTo>
                  <a:lnTo>
                    <a:pt x="970483" y="1102131"/>
                  </a:lnTo>
                  <a:lnTo>
                    <a:pt x="746239" y="992352"/>
                  </a:lnTo>
                  <a:lnTo>
                    <a:pt x="787908" y="942352"/>
                  </a:lnTo>
                  <a:lnTo>
                    <a:pt x="1048626" y="1044740"/>
                  </a:lnTo>
                  <a:lnTo>
                    <a:pt x="1048626" y="1039812"/>
                  </a:lnTo>
                  <a:lnTo>
                    <a:pt x="791006" y="938631"/>
                  </a:lnTo>
                  <a:lnTo>
                    <a:pt x="844829" y="874026"/>
                  </a:lnTo>
                  <a:lnTo>
                    <a:pt x="1152588" y="961542"/>
                  </a:lnTo>
                  <a:lnTo>
                    <a:pt x="1152588" y="956729"/>
                  </a:lnTo>
                  <a:lnTo>
                    <a:pt x="848067" y="870127"/>
                  </a:lnTo>
                  <a:lnTo>
                    <a:pt x="1043025" y="636130"/>
                  </a:lnTo>
                  <a:lnTo>
                    <a:pt x="1511058" y="636130"/>
                  </a:lnTo>
                  <a:lnTo>
                    <a:pt x="1511058" y="645541"/>
                  </a:lnTo>
                  <a:lnTo>
                    <a:pt x="1505394" y="646747"/>
                  </a:lnTo>
                  <a:lnTo>
                    <a:pt x="1511058" y="653859"/>
                  </a:lnTo>
                  <a:lnTo>
                    <a:pt x="1511058" y="661492"/>
                  </a:lnTo>
                  <a:lnTo>
                    <a:pt x="1515414" y="659320"/>
                  </a:lnTo>
                  <a:lnTo>
                    <a:pt x="1521206" y="666572"/>
                  </a:lnTo>
                  <a:lnTo>
                    <a:pt x="1521206" y="611314"/>
                  </a:lnTo>
                  <a:lnTo>
                    <a:pt x="1511058" y="606221"/>
                  </a:lnTo>
                  <a:lnTo>
                    <a:pt x="1511058" y="631520"/>
                  </a:lnTo>
                  <a:lnTo>
                    <a:pt x="1046861" y="631520"/>
                  </a:lnTo>
                  <a:lnTo>
                    <a:pt x="1532191" y="48996"/>
                  </a:lnTo>
                  <a:lnTo>
                    <a:pt x="1551635" y="65227"/>
                  </a:lnTo>
                  <a:lnTo>
                    <a:pt x="1557794" y="38989"/>
                  </a:lnTo>
                  <a:lnTo>
                    <a:pt x="1565579" y="5816"/>
                  </a:lnTo>
                  <a:lnTo>
                    <a:pt x="1566265" y="5054"/>
                  </a:lnTo>
                  <a:close/>
                </a:path>
              </a:pathLst>
            </a:custGeom>
            <a:solidFill>
              <a:srgbClr val="ACB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78309" y="1884209"/>
              <a:ext cx="1572895" cy="2557145"/>
            </a:xfrm>
            <a:custGeom>
              <a:avLst/>
              <a:gdLst/>
              <a:ahLst/>
              <a:cxnLst/>
              <a:rect l="l" t="t" r="r" b="b"/>
              <a:pathLst>
                <a:path w="1572895" h="2557145">
                  <a:moveTo>
                    <a:pt x="1572869" y="27635"/>
                  </a:moveTo>
                  <a:lnTo>
                    <a:pt x="1568297" y="25349"/>
                  </a:lnTo>
                  <a:lnTo>
                    <a:pt x="1540979" y="11684"/>
                  </a:lnTo>
                  <a:lnTo>
                    <a:pt x="1540979" y="73406"/>
                  </a:lnTo>
                  <a:lnTo>
                    <a:pt x="1257731" y="524840"/>
                  </a:lnTo>
                  <a:lnTo>
                    <a:pt x="1255242" y="523849"/>
                  </a:lnTo>
                  <a:lnTo>
                    <a:pt x="1255242" y="528802"/>
                  </a:lnTo>
                  <a:lnTo>
                    <a:pt x="1176629" y="654100"/>
                  </a:lnTo>
                  <a:lnTo>
                    <a:pt x="1173734" y="654100"/>
                  </a:lnTo>
                  <a:lnTo>
                    <a:pt x="1173734" y="658710"/>
                  </a:lnTo>
                  <a:lnTo>
                    <a:pt x="1096022" y="782586"/>
                  </a:lnTo>
                  <a:lnTo>
                    <a:pt x="1093571" y="780884"/>
                  </a:lnTo>
                  <a:lnTo>
                    <a:pt x="1093571" y="786485"/>
                  </a:lnTo>
                  <a:lnTo>
                    <a:pt x="1058087" y="843051"/>
                  </a:lnTo>
                  <a:lnTo>
                    <a:pt x="1055611" y="841121"/>
                  </a:lnTo>
                  <a:lnTo>
                    <a:pt x="1055611" y="846988"/>
                  </a:lnTo>
                  <a:lnTo>
                    <a:pt x="1014984" y="911745"/>
                  </a:lnTo>
                  <a:lnTo>
                    <a:pt x="1012494" y="909561"/>
                  </a:lnTo>
                  <a:lnTo>
                    <a:pt x="1012494" y="915708"/>
                  </a:lnTo>
                  <a:lnTo>
                    <a:pt x="997483" y="939634"/>
                  </a:lnTo>
                  <a:lnTo>
                    <a:pt x="994943" y="938911"/>
                  </a:lnTo>
                  <a:lnTo>
                    <a:pt x="994943" y="943673"/>
                  </a:lnTo>
                  <a:lnTo>
                    <a:pt x="955814" y="1006043"/>
                  </a:lnTo>
                  <a:lnTo>
                    <a:pt x="953312" y="1005116"/>
                  </a:lnTo>
                  <a:lnTo>
                    <a:pt x="953312" y="1010031"/>
                  </a:lnTo>
                  <a:lnTo>
                    <a:pt x="909231" y="1080287"/>
                  </a:lnTo>
                  <a:lnTo>
                    <a:pt x="906754" y="1079119"/>
                  </a:lnTo>
                  <a:lnTo>
                    <a:pt x="906754" y="1084237"/>
                  </a:lnTo>
                  <a:lnTo>
                    <a:pt x="898880" y="1096797"/>
                  </a:lnTo>
                  <a:lnTo>
                    <a:pt x="896302" y="1093698"/>
                  </a:lnTo>
                  <a:lnTo>
                    <a:pt x="896302" y="1100899"/>
                  </a:lnTo>
                  <a:lnTo>
                    <a:pt x="787387" y="1274483"/>
                  </a:lnTo>
                  <a:lnTo>
                    <a:pt x="783031" y="1267485"/>
                  </a:lnTo>
                  <a:lnTo>
                    <a:pt x="783031" y="1281417"/>
                  </a:lnTo>
                  <a:lnTo>
                    <a:pt x="674230" y="1454810"/>
                  </a:lnTo>
                  <a:lnTo>
                    <a:pt x="671677" y="1451737"/>
                  </a:lnTo>
                  <a:lnTo>
                    <a:pt x="671677" y="1458887"/>
                  </a:lnTo>
                  <a:lnTo>
                    <a:pt x="583666" y="1599158"/>
                  </a:lnTo>
                  <a:lnTo>
                    <a:pt x="578815" y="1601711"/>
                  </a:lnTo>
                  <a:lnTo>
                    <a:pt x="578815" y="1606892"/>
                  </a:lnTo>
                  <a:lnTo>
                    <a:pt x="544271" y="1661947"/>
                  </a:lnTo>
                  <a:lnTo>
                    <a:pt x="539902" y="1663890"/>
                  </a:lnTo>
                  <a:lnTo>
                    <a:pt x="539902" y="1668919"/>
                  </a:lnTo>
                  <a:lnTo>
                    <a:pt x="498068" y="1735582"/>
                  </a:lnTo>
                  <a:lnTo>
                    <a:pt x="494182" y="1736915"/>
                  </a:lnTo>
                  <a:lnTo>
                    <a:pt x="494182" y="1741779"/>
                  </a:lnTo>
                  <a:lnTo>
                    <a:pt x="391922" y="1904758"/>
                  </a:lnTo>
                  <a:lnTo>
                    <a:pt x="389039" y="1904758"/>
                  </a:lnTo>
                  <a:lnTo>
                    <a:pt x="389039" y="1909368"/>
                  </a:lnTo>
                  <a:lnTo>
                    <a:pt x="313778" y="2029320"/>
                  </a:lnTo>
                  <a:lnTo>
                    <a:pt x="13995" y="1909368"/>
                  </a:lnTo>
                  <a:lnTo>
                    <a:pt x="389039" y="1909368"/>
                  </a:lnTo>
                  <a:lnTo>
                    <a:pt x="389039" y="1904758"/>
                  </a:lnTo>
                  <a:lnTo>
                    <a:pt x="16484" y="1904758"/>
                  </a:lnTo>
                  <a:lnTo>
                    <a:pt x="494182" y="1741779"/>
                  </a:lnTo>
                  <a:lnTo>
                    <a:pt x="494182" y="1736915"/>
                  </a:lnTo>
                  <a:lnTo>
                    <a:pt x="29044" y="1895614"/>
                  </a:lnTo>
                  <a:lnTo>
                    <a:pt x="36207" y="1891855"/>
                  </a:lnTo>
                  <a:lnTo>
                    <a:pt x="539902" y="1668919"/>
                  </a:lnTo>
                  <a:lnTo>
                    <a:pt x="539902" y="1663890"/>
                  </a:lnTo>
                  <a:lnTo>
                    <a:pt x="97218" y="1859813"/>
                  </a:lnTo>
                  <a:lnTo>
                    <a:pt x="578815" y="1606892"/>
                  </a:lnTo>
                  <a:lnTo>
                    <a:pt x="578815" y="1601711"/>
                  </a:lnTo>
                  <a:lnTo>
                    <a:pt x="34442" y="1887588"/>
                  </a:lnTo>
                  <a:lnTo>
                    <a:pt x="10642" y="1898129"/>
                  </a:lnTo>
                  <a:lnTo>
                    <a:pt x="525500" y="1282687"/>
                  </a:lnTo>
                  <a:lnTo>
                    <a:pt x="671677" y="1458887"/>
                  </a:lnTo>
                  <a:lnTo>
                    <a:pt x="671677" y="1451737"/>
                  </a:lnTo>
                  <a:lnTo>
                    <a:pt x="528472" y="1279131"/>
                  </a:lnTo>
                  <a:lnTo>
                    <a:pt x="629653" y="1158189"/>
                  </a:lnTo>
                  <a:lnTo>
                    <a:pt x="783031" y="1281417"/>
                  </a:lnTo>
                  <a:lnTo>
                    <a:pt x="783031" y="1267485"/>
                  </a:lnTo>
                  <a:lnTo>
                    <a:pt x="782193" y="1266139"/>
                  </a:lnTo>
                  <a:lnTo>
                    <a:pt x="782193" y="1274838"/>
                  </a:lnTo>
                  <a:lnTo>
                    <a:pt x="632612" y="1154658"/>
                  </a:lnTo>
                  <a:lnTo>
                    <a:pt x="675500" y="1103388"/>
                  </a:lnTo>
                  <a:lnTo>
                    <a:pt x="782193" y="1274838"/>
                  </a:lnTo>
                  <a:lnTo>
                    <a:pt x="782193" y="1266139"/>
                  </a:lnTo>
                  <a:lnTo>
                    <a:pt x="678599" y="1099667"/>
                  </a:lnTo>
                  <a:lnTo>
                    <a:pt x="752589" y="1011224"/>
                  </a:lnTo>
                  <a:lnTo>
                    <a:pt x="866736" y="1065276"/>
                  </a:lnTo>
                  <a:lnTo>
                    <a:pt x="896302" y="1100899"/>
                  </a:lnTo>
                  <a:lnTo>
                    <a:pt x="896302" y="1093698"/>
                  </a:lnTo>
                  <a:lnTo>
                    <a:pt x="876592" y="1069949"/>
                  </a:lnTo>
                  <a:lnTo>
                    <a:pt x="906754" y="1084237"/>
                  </a:lnTo>
                  <a:lnTo>
                    <a:pt x="906754" y="1079119"/>
                  </a:lnTo>
                  <a:lnTo>
                    <a:pt x="869594" y="1061516"/>
                  </a:lnTo>
                  <a:lnTo>
                    <a:pt x="859751" y="1049655"/>
                  </a:lnTo>
                  <a:lnTo>
                    <a:pt x="859751" y="1056855"/>
                  </a:lnTo>
                  <a:lnTo>
                    <a:pt x="755650" y="1007554"/>
                  </a:lnTo>
                  <a:lnTo>
                    <a:pt x="787387" y="969632"/>
                  </a:lnTo>
                  <a:lnTo>
                    <a:pt x="859751" y="1056855"/>
                  </a:lnTo>
                  <a:lnTo>
                    <a:pt x="859751" y="1049655"/>
                  </a:lnTo>
                  <a:lnTo>
                    <a:pt x="790384" y="966050"/>
                  </a:lnTo>
                  <a:lnTo>
                    <a:pt x="800976" y="953389"/>
                  </a:lnTo>
                  <a:lnTo>
                    <a:pt x="953312" y="1010031"/>
                  </a:lnTo>
                  <a:lnTo>
                    <a:pt x="953312" y="1005116"/>
                  </a:lnTo>
                  <a:lnTo>
                    <a:pt x="804113" y="949642"/>
                  </a:lnTo>
                  <a:lnTo>
                    <a:pt x="845273" y="900442"/>
                  </a:lnTo>
                  <a:lnTo>
                    <a:pt x="994943" y="943673"/>
                  </a:lnTo>
                  <a:lnTo>
                    <a:pt x="994943" y="938911"/>
                  </a:lnTo>
                  <a:lnTo>
                    <a:pt x="848487" y="896594"/>
                  </a:lnTo>
                  <a:lnTo>
                    <a:pt x="908900" y="824382"/>
                  </a:lnTo>
                  <a:lnTo>
                    <a:pt x="1012494" y="915708"/>
                  </a:lnTo>
                  <a:lnTo>
                    <a:pt x="1012494" y="909561"/>
                  </a:lnTo>
                  <a:lnTo>
                    <a:pt x="911872" y="820839"/>
                  </a:lnTo>
                  <a:lnTo>
                    <a:pt x="955382" y="768819"/>
                  </a:lnTo>
                  <a:lnTo>
                    <a:pt x="1055611" y="846988"/>
                  </a:lnTo>
                  <a:lnTo>
                    <a:pt x="1055611" y="841121"/>
                  </a:lnTo>
                  <a:lnTo>
                    <a:pt x="958354" y="765276"/>
                  </a:lnTo>
                  <a:lnTo>
                    <a:pt x="996937" y="719150"/>
                  </a:lnTo>
                  <a:lnTo>
                    <a:pt x="1093571" y="786485"/>
                  </a:lnTo>
                  <a:lnTo>
                    <a:pt x="1093571" y="780884"/>
                  </a:lnTo>
                  <a:lnTo>
                    <a:pt x="999909" y="715606"/>
                  </a:lnTo>
                  <a:lnTo>
                    <a:pt x="1047496" y="658710"/>
                  </a:lnTo>
                  <a:lnTo>
                    <a:pt x="1173734" y="658710"/>
                  </a:lnTo>
                  <a:lnTo>
                    <a:pt x="1173734" y="654100"/>
                  </a:lnTo>
                  <a:lnTo>
                    <a:pt x="1051356" y="654100"/>
                  </a:lnTo>
                  <a:lnTo>
                    <a:pt x="1181011" y="499110"/>
                  </a:lnTo>
                  <a:lnTo>
                    <a:pt x="1255242" y="528802"/>
                  </a:lnTo>
                  <a:lnTo>
                    <a:pt x="1255242" y="523849"/>
                  </a:lnTo>
                  <a:lnTo>
                    <a:pt x="1184122" y="495401"/>
                  </a:lnTo>
                  <a:lnTo>
                    <a:pt x="1538605" y="71666"/>
                  </a:lnTo>
                  <a:lnTo>
                    <a:pt x="1539824" y="72440"/>
                  </a:lnTo>
                  <a:lnTo>
                    <a:pt x="1540979" y="73406"/>
                  </a:lnTo>
                  <a:lnTo>
                    <a:pt x="1540979" y="11684"/>
                  </a:lnTo>
                  <a:lnTo>
                    <a:pt x="1531480" y="6934"/>
                  </a:lnTo>
                  <a:lnTo>
                    <a:pt x="1531480" y="72923"/>
                  </a:lnTo>
                  <a:lnTo>
                    <a:pt x="1179588" y="493585"/>
                  </a:lnTo>
                  <a:lnTo>
                    <a:pt x="1176477" y="492340"/>
                  </a:lnTo>
                  <a:lnTo>
                    <a:pt x="1176477" y="497293"/>
                  </a:lnTo>
                  <a:lnTo>
                    <a:pt x="1045298" y="654100"/>
                  </a:lnTo>
                  <a:lnTo>
                    <a:pt x="1041438" y="654100"/>
                  </a:lnTo>
                  <a:lnTo>
                    <a:pt x="1041438" y="658710"/>
                  </a:lnTo>
                  <a:lnTo>
                    <a:pt x="996086" y="712939"/>
                  </a:lnTo>
                  <a:lnTo>
                    <a:pt x="993114" y="710869"/>
                  </a:lnTo>
                  <a:lnTo>
                    <a:pt x="993114" y="716483"/>
                  </a:lnTo>
                  <a:lnTo>
                    <a:pt x="954684" y="762419"/>
                  </a:lnTo>
                  <a:lnTo>
                    <a:pt x="951725" y="760120"/>
                  </a:lnTo>
                  <a:lnTo>
                    <a:pt x="951725" y="765975"/>
                  </a:lnTo>
                  <a:lnTo>
                    <a:pt x="908392" y="817765"/>
                  </a:lnTo>
                  <a:lnTo>
                    <a:pt x="905433" y="815162"/>
                  </a:lnTo>
                  <a:lnTo>
                    <a:pt x="905433" y="821309"/>
                  </a:lnTo>
                  <a:lnTo>
                    <a:pt x="843622" y="895184"/>
                  </a:lnTo>
                  <a:lnTo>
                    <a:pt x="840409" y="894257"/>
                  </a:lnTo>
                  <a:lnTo>
                    <a:pt x="840409" y="899033"/>
                  </a:lnTo>
                  <a:lnTo>
                    <a:pt x="799503" y="947928"/>
                  </a:lnTo>
                  <a:lnTo>
                    <a:pt x="796366" y="946772"/>
                  </a:lnTo>
                  <a:lnTo>
                    <a:pt x="796366" y="951674"/>
                  </a:lnTo>
                  <a:lnTo>
                    <a:pt x="787374" y="962418"/>
                  </a:lnTo>
                  <a:lnTo>
                    <a:pt x="784377" y="958811"/>
                  </a:lnTo>
                  <a:lnTo>
                    <a:pt x="784377" y="966012"/>
                  </a:lnTo>
                  <a:lnTo>
                    <a:pt x="751332" y="1005509"/>
                  </a:lnTo>
                  <a:lnTo>
                    <a:pt x="748271" y="1004062"/>
                  </a:lnTo>
                  <a:lnTo>
                    <a:pt x="748271" y="1009180"/>
                  </a:lnTo>
                  <a:lnTo>
                    <a:pt x="676033" y="1095527"/>
                  </a:lnTo>
                  <a:lnTo>
                    <a:pt x="672922" y="1090536"/>
                  </a:lnTo>
                  <a:lnTo>
                    <a:pt x="672922" y="1099248"/>
                  </a:lnTo>
                  <a:lnTo>
                    <a:pt x="628992" y="1151750"/>
                  </a:lnTo>
                  <a:lnTo>
                    <a:pt x="626046" y="1149388"/>
                  </a:lnTo>
                  <a:lnTo>
                    <a:pt x="626046" y="1155280"/>
                  </a:lnTo>
                  <a:lnTo>
                    <a:pt x="525475" y="1275511"/>
                  </a:lnTo>
                  <a:lnTo>
                    <a:pt x="25082" y="672401"/>
                  </a:lnTo>
                  <a:lnTo>
                    <a:pt x="626046" y="1155280"/>
                  </a:lnTo>
                  <a:lnTo>
                    <a:pt x="626046" y="1149388"/>
                  </a:lnTo>
                  <a:lnTo>
                    <a:pt x="25565" y="666902"/>
                  </a:lnTo>
                  <a:lnTo>
                    <a:pt x="561936" y="920927"/>
                  </a:lnTo>
                  <a:lnTo>
                    <a:pt x="672922" y="1099248"/>
                  </a:lnTo>
                  <a:lnTo>
                    <a:pt x="672922" y="1090536"/>
                  </a:lnTo>
                  <a:lnTo>
                    <a:pt x="569633" y="924572"/>
                  </a:lnTo>
                  <a:lnTo>
                    <a:pt x="748271" y="1009180"/>
                  </a:lnTo>
                  <a:lnTo>
                    <a:pt x="748271" y="1004062"/>
                  </a:lnTo>
                  <a:lnTo>
                    <a:pt x="565124" y="917321"/>
                  </a:lnTo>
                  <a:lnTo>
                    <a:pt x="557428" y="904951"/>
                  </a:lnTo>
                  <a:lnTo>
                    <a:pt x="557428" y="913676"/>
                  </a:lnTo>
                  <a:lnTo>
                    <a:pt x="58026" y="677164"/>
                  </a:lnTo>
                  <a:lnTo>
                    <a:pt x="516280" y="847547"/>
                  </a:lnTo>
                  <a:lnTo>
                    <a:pt x="557428" y="913676"/>
                  </a:lnTo>
                  <a:lnTo>
                    <a:pt x="557428" y="904951"/>
                  </a:lnTo>
                  <a:lnTo>
                    <a:pt x="523341" y="850163"/>
                  </a:lnTo>
                  <a:lnTo>
                    <a:pt x="761809" y="938834"/>
                  </a:lnTo>
                  <a:lnTo>
                    <a:pt x="784377" y="966012"/>
                  </a:lnTo>
                  <a:lnTo>
                    <a:pt x="784377" y="958811"/>
                  </a:lnTo>
                  <a:lnTo>
                    <a:pt x="770458" y="942047"/>
                  </a:lnTo>
                  <a:lnTo>
                    <a:pt x="796366" y="951674"/>
                  </a:lnTo>
                  <a:lnTo>
                    <a:pt x="796366" y="946772"/>
                  </a:lnTo>
                  <a:lnTo>
                    <a:pt x="764552" y="934935"/>
                  </a:lnTo>
                  <a:lnTo>
                    <a:pt x="755916" y="924534"/>
                  </a:lnTo>
                  <a:lnTo>
                    <a:pt x="755916" y="931722"/>
                  </a:lnTo>
                  <a:lnTo>
                    <a:pt x="519353" y="843775"/>
                  </a:lnTo>
                  <a:lnTo>
                    <a:pt x="512292" y="832421"/>
                  </a:lnTo>
                  <a:lnTo>
                    <a:pt x="512292" y="841146"/>
                  </a:lnTo>
                  <a:lnTo>
                    <a:pt x="67360" y="675716"/>
                  </a:lnTo>
                  <a:lnTo>
                    <a:pt x="484314" y="796163"/>
                  </a:lnTo>
                  <a:lnTo>
                    <a:pt x="512292" y="841146"/>
                  </a:lnTo>
                  <a:lnTo>
                    <a:pt x="512292" y="832421"/>
                  </a:lnTo>
                  <a:lnTo>
                    <a:pt x="490931" y="798068"/>
                  </a:lnTo>
                  <a:lnTo>
                    <a:pt x="693610" y="856627"/>
                  </a:lnTo>
                  <a:lnTo>
                    <a:pt x="755916" y="931722"/>
                  </a:lnTo>
                  <a:lnTo>
                    <a:pt x="755916" y="924534"/>
                  </a:lnTo>
                  <a:lnTo>
                    <a:pt x="701459" y="858888"/>
                  </a:lnTo>
                  <a:lnTo>
                    <a:pt x="840409" y="899033"/>
                  </a:lnTo>
                  <a:lnTo>
                    <a:pt x="840409" y="894257"/>
                  </a:lnTo>
                  <a:lnTo>
                    <a:pt x="696252" y="852614"/>
                  </a:lnTo>
                  <a:lnTo>
                    <a:pt x="688390" y="843140"/>
                  </a:lnTo>
                  <a:lnTo>
                    <a:pt x="688390" y="850341"/>
                  </a:lnTo>
                  <a:lnTo>
                    <a:pt x="487311" y="792251"/>
                  </a:lnTo>
                  <a:lnTo>
                    <a:pt x="480695" y="781621"/>
                  </a:lnTo>
                  <a:lnTo>
                    <a:pt x="480695" y="790333"/>
                  </a:lnTo>
                  <a:lnTo>
                    <a:pt x="25069" y="658710"/>
                  </a:lnTo>
                  <a:lnTo>
                    <a:pt x="398792" y="658710"/>
                  </a:lnTo>
                  <a:lnTo>
                    <a:pt x="480695" y="790333"/>
                  </a:lnTo>
                  <a:lnTo>
                    <a:pt x="480695" y="781621"/>
                  </a:lnTo>
                  <a:lnTo>
                    <a:pt x="404228" y="658710"/>
                  </a:lnTo>
                  <a:lnTo>
                    <a:pt x="529412" y="658710"/>
                  </a:lnTo>
                  <a:lnTo>
                    <a:pt x="688390" y="850341"/>
                  </a:lnTo>
                  <a:lnTo>
                    <a:pt x="688390" y="843140"/>
                  </a:lnTo>
                  <a:lnTo>
                    <a:pt x="535381" y="658710"/>
                  </a:lnTo>
                  <a:lnTo>
                    <a:pt x="721029" y="658710"/>
                  </a:lnTo>
                  <a:lnTo>
                    <a:pt x="905433" y="821309"/>
                  </a:lnTo>
                  <a:lnTo>
                    <a:pt x="905433" y="815162"/>
                  </a:lnTo>
                  <a:lnTo>
                    <a:pt x="727989" y="658710"/>
                  </a:lnTo>
                  <a:lnTo>
                    <a:pt x="814184" y="658710"/>
                  </a:lnTo>
                  <a:lnTo>
                    <a:pt x="951725" y="765975"/>
                  </a:lnTo>
                  <a:lnTo>
                    <a:pt x="951725" y="760120"/>
                  </a:lnTo>
                  <a:lnTo>
                    <a:pt x="821702" y="658710"/>
                  </a:lnTo>
                  <a:lnTo>
                    <a:pt x="910221" y="658710"/>
                  </a:lnTo>
                  <a:lnTo>
                    <a:pt x="993114" y="716483"/>
                  </a:lnTo>
                  <a:lnTo>
                    <a:pt x="993114" y="710869"/>
                  </a:lnTo>
                  <a:lnTo>
                    <a:pt x="918273" y="658710"/>
                  </a:lnTo>
                  <a:lnTo>
                    <a:pt x="1041438" y="658710"/>
                  </a:lnTo>
                  <a:lnTo>
                    <a:pt x="1041438" y="654100"/>
                  </a:lnTo>
                  <a:lnTo>
                    <a:pt x="911656" y="654100"/>
                  </a:lnTo>
                  <a:lnTo>
                    <a:pt x="903605" y="648500"/>
                  </a:lnTo>
                  <a:lnTo>
                    <a:pt x="903605" y="654100"/>
                  </a:lnTo>
                  <a:lnTo>
                    <a:pt x="815784" y="654100"/>
                  </a:lnTo>
                  <a:lnTo>
                    <a:pt x="808278" y="648258"/>
                  </a:lnTo>
                  <a:lnTo>
                    <a:pt x="808278" y="654100"/>
                  </a:lnTo>
                  <a:lnTo>
                    <a:pt x="722769" y="654100"/>
                  </a:lnTo>
                  <a:lnTo>
                    <a:pt x="715797" y="647954"/>
                  </a:lnTo>
                  <a:lnTo>
                    <a:pt x="715797" y="654100"/>
                  </a:lnTo>
                  <a:lnTo>
                    <a:pt x="531545" y="654100"/>
                  </a:lnTo>
                  <a:lnTo>
                    <a:pt x="525589" y="646925"/>
                  </a:lnTo>
                  <a:lnTo>
                    <a:pt x="525589" y="654100"/>
                  </a:lnTo>
                  <a:lnTo>
                    <a:pt x="401358" y="654100"/>
                  </a:lnTo>
                  <a:lnTo>
                    <a:pt x="395922" y="645375"/>
                  </a:lnTo>
                  <a:lnTo>
                    <a:pt x="395922" y="654100"/>
                  </a:lnTo>
                  <a:lnTo>
                    <a:pt x="13309" y="654100"/>
                  </a:lnTo>
                  <a:lnTo>
                    <a:pt x="319659" y="531533"/>
                  </a:lnTo>
                  <a:lnTo>
                    <a:pt x="395922" y="654100"/>
                  </a:lnTo>
                  <a:lnTo>
                    <a:pt x="395922" y="645375"/>
                  </a:lnTo>
                  <a:lnTo>
                    <a:pt x="324015" y="529793"/>
                  </a:lnTo>
                  <a:lnTo>
                    <a:pt x="397929" y="500227"/>
                  </a:lnTo>
                  <a:lnTo>
                    <a:pt x="525589" y="654100"/>
                  </a:lnTo>
                  <a:lnTo>
                    <a:pt x="525589" y="646925"/>
                  </a:lnTo>
                  <a:lnTo>
                    <a:pt x="402399" y="498436"/>
                  </a:lnTo>
                  <a:lnTo>
                    <a:pt x="496544" y="460768"/>
                  </a:lnTo>
                  <a:lnTo>
                    <a:pt x="715797" y="654100"/>
                  </a:lnTo>
                  <a:lnTo>
                    <a:pt x="715797" y="647954"/>
                  </a:lnTo>
                  <a:lnTo>
                    <a:pt x="501332" y="458851"/>
                  </a:lnTo>
                  <a:lnTo>
                    <a:pt x="538746" y="443877"/>
                  </a:lnTo>
                  <a:lnTo>
                    <a:pt x="808278" y="654100"/>
                  </a:lnTo>
                  <a:lnTo>
                    <a:pt x="808278" y="648258"/>
                  </a:lnTo>
                  <a:lnTo>
                    <a:pt x="543699" y="441896"/>
                  </a:lnTo>
                  <a:lnTo>
                    <a:pt x="578929" y="427812"/>
                  </a:lnTo>
                  <a:lnTo>
                    <a:pt x="903605" y="654100"/>
                  </a:lnTo>
                  <a:lnTo>
                    <a:pt x="903605" y="648500"/>
                  </a:lnTo>
                  <a:lnTo>
                    <a:pt x="584047" y="425754"/>
                  </a:lnTo>
                  <a:lnTo>
                    <a:pt x="790854" y="343014"/>
                  </a:lnTo>
                  <a:lnTo>
                    <a:pt x="1176477" y="497293"/>
                  </a:lnTo>
                  <a:lnTo>
                    <a:pt x="1176477" y="492340"/>
                  </a:lnTo>
                  <a:lnTo>
                    <a:pt x="797052" y="340537"/>
                  </a:lnTo>
                  <a:lnTo>
                    <a:pt x="1516316" y="52755"/>
                  </a:lnTo>
                  <a:lnTo>
                    <a:pt x="1517650" y="53860"/>
                  </a:lnTo>
                  <a:lnTo>
                    <a:pt x="1517650" y="55270"/>
                  </a:lnTo>
                  <a:lnTo>
                    <a:pt x="1518691" y="54749"/>
                  </a:lnTo>
                  <a:lnTo>
                    <a:pt x="1522539" y="57962"/>
                  </a:lnTo>
                  <a:lnTo>
                    <a:pt x="1519643" y="59728"/>
                  </a:lnTo>
                  <a:lnTo>
                    <a:pt x="1528419" y="65265"/>
                  </a:lnTo>
                  <a:lnTo>
                    <a:pt x="1531480" y="72923"/>
                  </a:lnTo>
                  <a:lnTo>
                    <a:pt x="1531480" y="6934"/>
                  </a:lnTo>
                  <a:lnTo>
                    <a:pt x="1517650" y="0"/>
                  </a:lnTo>
                  <a:lnTo>
                    <a:pt x="1517650" y="23012"/>
                  </a:lnTo>
                  <a:lnTo>
                    <a:pt x="1517650" y="38277"/>
                  </a:lnTo>
                  <a:lnTo>
                    <a:pt x="1517650" y="47282"/>
                  </a:lnTo>
                  <a:lnTo>
                    <a:pt x="790867" y="338061"/>
                  </a:lnTo>
                  <a:lnTo>
                    <a:pt x="784669" y="335584"/>
                  </a:lnTo>
                  <a:lnTo>
                    <a:pt x="784669" y="340537"/>
                  </a:lnTo>
                  <a:lnTo>
                    <a:pt x="579526" y="422617"/>
                  </a:lnTo>
                  <a:lnTo>
                    <a:pt x="574421" y="419061"/>
                  </a:lnTo>
                  <a:lnTo>
                    <a:pt x="574421" y="424662"/>
                  </a:lnTo>
                  <a:lnTo>
                    <a:pt x="539508" y="438632"/>
                  </a:lnTo>
                  <a:lnTo>
                    <a:pt x="534555" y="434771"/>
                  </a:lnTo>
                  <a:lnTo>
                    <a:pt x="534555" y="440613"/>
                  </a:lnTo>
                  <a:lnTo>
                    <a:pt x="497471" y="455447"/>
                  </a:lnTo>
                  <a:lnTo>
                    <a:pt x="492683" y="451231"/>
                  </a:lnTo>
                  <a:lnTo>
                    <a:pt x="492683" y="457365"/>
                  </a:lnTo>
                  <a:lnTo>
                    <a:pt x="399326" y="494715"/>
                  </a:lnTo>
                  <a:lnTo>
                    <a:pt x="394843" y="489318"/>
                  </a:lnTo>
                  <a:lnTo>
                    <a:pt x="394843" y="496506"/>
                  </a:lnTo>
                  <a:lnTo>
                    <a:pt x="321538" y="525830"/>
                  </a:lnTo>
                  <a:lnTo>
                    <a:pt x="28651" y="55105"/>
                  </a:lnTo>
                  <a:lnTo>
                    <a:pt x="394843" y="496506"/>
                  </a:lnTo>
                  <a:lnTo>
                    <a:pt x="394843" y="489318"/>
                  </a:lnTo>
                  <a:lnTo>
                    <a:pt x="29362" y="48793"/>
                  </a:lnTo>
                  <a:lnTo>
                    <a:pt x="492683" y="457365"/>
                  </a:lnTo>
                  <a:lnTo>
                    <a:pt x="492683" y="451231"/>
                  </a:lnTo>
                  <a:lnTo>
                    <a:pt x="67538" y="76352"/>
                  </a:lnTo>
                  <a:lnTo>
                    <a:pt x="534555" y="440613"/>
                  </a:lnTo>
                  <a:lnTo>
                    <a:pt x="534555" y="434771"/>
                  </a:lnTo>
                  <a:lnTo>
                    <a:pt x="77635" y="78397"/>
                  </a:lnTo>
                  <a:lnTo>
                    <a:pt x="574421" y="424662"/>
                  </a:lnTo>
                  <a:lnTo>
                    <a:pt x="574421" y="419061"/>
                  </a:lnTo>
                  <a:lnTo>
                    <a:pt x="26631" y="37236"/>
                  </a:lnTo>
                  <a:lnTo>
                    <a:pt x="784669" y="340537"/>
                  </a:lnTo>
                  <a:lnTo>
                    <a:pt x="784669" y="335584"/>
                  </a:lnTo>
                  <a:lnTo>
                    <a:pt x="20891" y="29972"/>
                  </a:lnTo>
                  <a:lnTo>
                    <a:pt x="1514335" y="29972"/>
                  </a:lnTo>
                  <a:lnTo>
                    <a:pt x="1517650" y="38277"/>
                  </a:lnTo>
                  <a:lnTo>
                    <a:pt x="1517650" y="23012"/>
                  </a:lnTo>
                  <a:lnTo>
                    <a:pt x="1511350" y="22479"/>
                  </a:lnTo>
                  <a:lnTo>
                    <a:pt x="1512493" y="25349"/>
                  </a:lnTo>
                  <a:lnTo>
                    <a:pt x="8890" y="25349"/>
                  </a:lnTo>
                  <a:lnTo>
                    <a:pt x="8890" y="27559"/>
                  </a:lnTo>
                  <a:lnTo>
                    <a:pt x="8826" y="27686"/>
                  </a:lnTo>
                  <a:lnTo>
                    <a:pt x="6896" y="28879"/>
                  </a:lnTo>
                  <a:lnTo>
                    <a:pt x="317195" y="527570"/>
                  </a:lnTo>
                  <a:lnTo>
                    <a:pt x="7988" y="651281"/>
                  </a:lnTo>
                  <a:lnTo>
                    <a:pt x="9131" y="654100"/>
                  </a:lnTo>
                  <a:lnTo>
                    <a:pt x="8890" y="654100"/>
                  </a:lnTo>
                  <a:lnTo>
                    <a:pt x="8890" y="656310"/>
                  </a:lnTo>
                  <a:lnTo>
                    <a:pt x="7099" y="657872"/>
                  </a:lnTo>
                  <a:lnTo>
                    <a:pt x="522490" y="1279067"/>
                  </a:lnTo>
                  <a:lnTo>
                    <a:pt x="1092" y="1902358"/>
                  </a:lnTo>
                  <a:lnTo>
                    <a:pt x="203" y="1903412"/>
                  </a:lnTo>
                  <a:lnTo>
                    <a:pt x="1765" y="1904758"/>
                  </a:lnTo>
                  <a:lnTo>
                    <a:pt x="901" y="1905203"/>
                  </a:lnTo>
                  <a:lnTo>
                    <a:pt x="1803" y="1906943"/>
                  </a:lnTo>
                  <a:lnTo>
                    <a:pt x="1905" y="1907209"/>
                  </a:lnTo>
                  <a:lnTo>
                    <a:pt x="1092" y="1909216"/>
                  </a:lnTo>
                  <a:lnTo>
                    <a:pt x="311264" y="2033320"/>
                  </a:lnTo>
                  <a:lnTo>
                    <a:pt x="800" y="2528151"/>
                  </a:lnTo>
                  <a:lnTo>
                    <a:pt x="457" y="2528443"/>
                  </a:lnTo>
                  <a:lnTo>
                    <a:pt x="0" y="2529433"/>
                  </a:lnTo>
                  <a:lnTo>
                    <a:pt x="1460" y="2530348"/>
                  </a:lnTo>
                  <a:lnTo>
                    <a:pt x="1104" y="2530678"/>
                  </a:lnTo>
                  <a:lnTo>
                    <a:pt x="406" y="2531326"/>
                  </a:lnTo>
                  <a:lnTo>
                    <a:pt x="685" y="2531643"/>
                  </a:lnTo>
                  <a:lnTo>
                    <a:pt x="203" y="2532215"/>
                  </a:lnTo>
                  <a:lnTo>
                    <a:pt x="2476" y="2534120"/>
                  </a:lnTo>
                  <a:lnTo>
                    <a:pt x="2832" y="2534945"/>
                  </a:lnTo>
                  <a:lnTo>
                    <a:pt x="3263" y="2534780"/>
                  </a:lnTo>
                  <a:lnTo>
                    <a:pt x="3721" y="2535136"/>
                  </a:lnTo>
                  <a:lnTo>
                    <a:pt x="4406" y="2534323"/>
                  </a:lnTo>
                  <a:lnTo>
                    <a:pt x="12128" y="2531224"/>
                  </a:lnTo>
                  <a:lnTo>
                    <a:pt x="1507147" y="2531224"/>
                  </a:lnTo>
                  <a:lnTo>
                    <a:pt x="1504454" y="2537968"/>
                  </a:lnTo>
                  <a:lnTo>
                    <a:pt x="1510753" y="2537447"/>
                  </a:lnTo>
                  <a:lnTo>
                    <a:pt x="1510753" y="2556573"/>
                  </a:lnTo>
                  <a:lnTo>
                    <a:pt x="1556664" y="2533599"/>
                  </a:lnTo>
                  <a:lnTo>
                    <a:pt x="1564652" y="2532926"/>
                  </a:lnTo>
                  <a:lnTo>
                    <a:pt x="1566418" y="2533700"/>
                  </a:lnTo>
                  <a:lnTo>
                    <a:pt x="1565592" y="2530183"/>
                  </a:lnTo>
                  <a:lnTo>
                    <a:pt x="1566418" y="2530678"/>
                  </a:lnTo>
                  <a:lnTo>
                    <a:pt x="1562874" y="2492781"/>
                  </a:lnTo>
                  <a:lnTo>
                    <a:pt x="1560664" y="2469108"/>
                  </a:lnTo>
                  <a:lnTo>
                    <a:pt x="1552536" y="2474176"/>
                  </a:lnTo>
                  <a:lnTo>
                    <a:pt x="1552384" y="2473477"/>
                  </a:lnTo>
                  <a:lnTo>
                    <a:pt x="1548574" y="2476639"/>
                  </a:lnTo>
                  <a:lnTo>
                    <a:pt x="1539163" y="2482507"/>
                  </a:lnTo>
                  <a:lnTo>
                    <a:pt x="1535290" y="2476284"/>
                  </a:lnTo>
                  <a:lnTo>
                    <a:pt x="1535290" y="2484932"/>
                  </a:lnTo>
                  <a:lnTo>
                    <a:pt x="1531086" y="2487549"/>
                  </a:lnTo>
                  <a:lnTo>
                    <a:pt x="1524762" y="2479929"/>
                  </a:lnTo>
                  <a:lnTo>
                    <a:pt x="1524762" y="2487079"/>
                  </a:lnTo>
                  <a:lnTo>
                    <a:pt x="1522412" y="2492959"/>
                  </a:lnTo>
                  <a:lnTo>
                    <a:pt x="1513789" y="2498331"/>
                  </a:lnTo>
                  <a:lnTo>
                    <a:pt x="1518780" y="2501417"/>
                  </a:lnTo>
                  <a:lnTo>
                    <a:pt x="1515884" y="2503843"/>
                  </a:lnTo>
                  <a:lnTo>
                    <a:pt x="1510753" y="2501252"/>
                  </a:lnTo>
                  <a:lnTo>
                    <a:pt x="1510753" y="2508110"/>
                  </a:lnTo>
                  <a:lnTo>
                    <a:pt x="1510753" y="2513203"/>
                  </a:lnTo>
                  <a:lnTo>
                    <a:pt x="1510753" y="2522194"/>
                  </a:lnTo>
                  <a:lnTo>
                    <a:pt x="1508988" y="2526614"/>
                  </a:lnTo>
                  <a:lnTo>
                    <a:pt x="23647" y="2526614"/>
                  </a:lnTo>
                  <a:lnTo>
                    <a:pt x="783958" y="2222423"/>
                  </a:lnTo>
                  <a:lnTo>
                    <a:pt x="1510753" y="2513203"/>
                  </a:lnTo>
                  <a:lnTo>
                    <a:pt x="1510753" y="2508110"/>
                  </a:lnTo>
                  <a:lnTo>
                    <a:pt x="790194" y="2219934"/>
                  </a:lnTo>
                  <a:lnTo>
                    <a:pt x="1175283" y="2065858"/>
                  </a:lnTo>
                  <a:lnTo>
                    <a:pt x="1524762" y="2487079"/>
                  </a:lnTo>
                  <a:lnTo>
                    <a:pt x="1524762" y="2479929"/>
                  </a:lnTo>
                  <a:lnTo>
                    <a:pt x="1179741" y="2064080"/>
                  </a:lnTo>
                  <a:lnTo>
                    <a:pt x="1254709" y="2034082"/>
                  </a:lnTo>
                  <a:lnTo>
                    <a:pt x="1535290" y="2484932"/>
                  </a:lnTo>
                  <a:lnTo>
                    <a:pt x="1535290" y="2476284"/>
                  </a:lnTo>
                  <a:lnTo>
                    <a:pt x="1259027" y="2032355"/>
                  </a:lnTo>
                  <a:lnTo>
                    <a:pt x="1510753" y="1931644"/>
                  </a:lnTo>
                  <a:lnTo>
                    <a:pt x="1510753" y="1934667"/>
                  </a:lnTo>
                  <a:lnTo>
                    <a:pt x="1516392" y="1931847"/>
                  </a:lnTo>
                  <a:lnTo>
                    <a:pt x="1524952" y="1953221"/>
                  </a:lnTo>
                  <a:lnTo>
                    <a:pt x="1552663" y="1922018"/>
                  </a:lnTo>
                  <a:lnTo>
                    <a:pt x="1565363" y="1907717"/>
                  </a:lnTo>
                  <a:lnTo>
                    <a:pt x="1566418" y="1907933"/>
                  </a:lnTo>
                  <a:lnTo>
                    <a:pt x="1564665" y="1904136"/>
                  </a:lnTo>
                  <a:lnTo>
                    <a:pt x="1566418" y="1904898"/>
                  </a:lnTo>
                  <a:lnTo>
                    <a:pt x="1558493" y="1870925"/>
                  </a:lnTo>
                  <a:lnTo>
                    <a:pt x="1552384" y="1844725"/>
                  </a:lnTo>
                  <a:lnTo>
                    <a:pt x="1541564" y="1853730"/>
                  </a:lnTo>
                  <a:lnTo>
                    <a:pt x="1540675" y="1851774"/>
                  </a:lnTo>
                  <a:lnTo>
                    <a:pt x="1534172" y="1859889"/>
                  </a:lnTo>
                  <a:lnTo>
                    <a:pt x="1532940" y="1860905"/>
                  </a:lnTo>
                  <a:lnTo>
                    <a:pt x="1529384" y="1856625"/>
                  </a:lnTo>
                  <a:lnTo>
                    <a:pt x="1529384" y="1863852"/>
                  </a:lnTo>
                  <a:lnTo>
                    <a:pt x="1522437" y="1869630"/>
                  </a:lnTo>
                  <a:lnTo>
                    <a:pt x="1518818" y="1866734"/>
                  </a:lnTo>
                  <a:lnTo>
                    <a:pt x="1518818" y="1872640"/>
                  </a:lnTo>
                  <a:lnTo>
                    <a:pt x="1509915" y="1880044"/>
                  </a:lnTo>
                  <a:lnTo>
                    <a:pt x="1510753" y="1880425"/>
                  </a:lnTo>
                  <a:lnTo>
                    <a:pt x="1510753" y="1889074"/>
                  </a:lnTo>
                  <a:lnTo>
                    <a:pt x="1506093" y="1894878"/>
                  </a:lnTo>
                  <a:lnTo>
                    <a:pt x="1510753" y="1895894"/>
                  </a:lnTo>
                  <a:lnTo>
                    <a:pt x="1510753" y="1902460"/>
                  </a:lnTo>
                  <a:lnTo>
                    <a:pt x="1510753" y="1917712"/>
                  </a:lnTo>
                  <a:lnTo>
                    <a:pt x="1510753" y="1926678"/>
                  </a:lnTo>
                  <a:lnTo>
                    <a:pt x="1256563" y="2028380"/>
                  </a:lnTo>
                  <a:lnTo>
                    <a:pt x="1252245" y="2021446"/>
                  </a:lnTo>
                  <a:lnTo>
                    <a:pt x="1252245" y="2030107"/>
                  </a:lnTo>
                  <a:lnTo>
                    <a:pt x="1176655" y="2060359"/>
                  </a:lnTo>
                  <a:lnTo>
                    <a:pt x="1172197" y="2054987"/>
                  </a:lnTo>
                  <a:lnTo>
                    <a:pt x="1172197" y="2062137"/>
                  </a:lnTo>
                  <a:lnTo>
                    <a:pt x="783996" y="2217458"/>
                  </a:lnTo>
                  <a:lnTo>
                    <a:pt x="777760" y="2214969"/>
                  </a:lnTo>
                  <a:lnTo>
                    <a:pt x="777760" y="2219947"/>
                  </a:lnTo>
                  <a:lnTo>
                    <a:pt x="17894" y="2523960"/>
                  </a:lnTo>
                  <a:lnTo>
                    <a:pt x="547674" y="2127897"/>
                  </a:lnTo>
                  <a:lnTo>
                    <a:pt x="777760" y="2219947"/>
                  </a:lnTo>
                  <a:lnTo>
                    <a:pt x="777760" y="2214969"/>
                  </a:lnTo>
                  <a:lnTo>
                    <a:pt x="552030" y="2124646"/>
                  </a:lnTo>
                  <a:lnTo>
                    <a:pt x="839978" y="1909368"/>
                  </a:lnTo>
                  <a:lnTo>
                    <a:pt x="1045451" y="1909368"/>
                  </a:lnTo>
                  <a:lnTo>
                    <a:pt x="1172197" y="2062137"/>
                  </a:lnTo>
                  <a:lnTo>
                    <a:pt x="1172197" y="2054987"/>
                  </a:lnTo>
                  <a:lnTo>
                    <a:pt x="1051382" y="1909368"/>
                  </a:lnTo>
                  <a:lnTo>
                    <a:pt x="1177099" y="1909368"/>
                  </a:lnTo>
                  <a:lnTo>
                    <a:pt x="1252245" y="2030107"/>
                  </a:lnTo>
                  <a:lnTo>
                    <a:pt x="1252245" y="2021446"/>
                  </a:lnTo>
                  <a:lnTo>
                    <a:pt x="1182497" y="1909368"/>
                  </a:lnTo>
                  <a:lnTo>
                    <a:pt x="1507413" y="1909368"/>
                  </a:lnTo>
                  <a:lnTo>
                    <a:pt x="1510753" y="1917712"/>
                  </a:lnTo>
                  <a:lnTo>
                    <a:pt x="1510753" y="1902460"/>
                  </a:lnTo>
                  <a:lnTo>
                    <a:pt x="1504454" y="1901926"/>
                  </a:lnTo>
                  <a:lnTo>
                    <a:pt x="1505585" y="1904758"/>
                  </a:lnTo>
                  <a:lnTo>
                    <a:pt x="1179626" y="1904758"/>
                  </a:lnTo>
                  <a:lnTo>
                    <a:pt x="1174229" y="1896097"/>
                  </a:lnTo>
                  <a:lnTo>
                    <a:pt x="1174229" y="1904758"/>
                  </a:lnTo>
                  <a:lnTo>
                    <a:pt x="1047559" y="1904758"/>
                  </a:lnTo>
                  <a:lnTo>
                    <a:pt x="1041628" y="1897621"/>
                  </a:lnTo>
                  <a:lnTo>
                    <a:pt x="1041628" y="1904758"/>
                  </a:lnTo>
                  <a:lnTo>
                    <a:pt x="846150" y="1904758"/>
                  </a:lnTo>
                  <a:lnTo>
                    <a:pt x="966787" y="1814563"/>
                  </a:lnTo>
                  <a:lnTo>
                    <a:pt x="1041628" y="1904758"/>
                  </a:lnTo>
                  <a:lnTo>
                    <a:pt x="1041628" y="1897621"/>
                  </a:lnTo>
                  <a:lnTo>
                    <a:pt x="970457" y="1811832"/>
                  </a:lnTo>
                  <a:lnTo>
                    <a:pt x="1070063" y="1737360"/>
                  </a:lnTo>
                  <a:lnTo>
                    <a:pt x="1174229" y="1904758"/>
                  </a:lnTo>
                  <a:lnTo>
                    <a:pt x="1174229" y="1896097"/>
                  </a:lnTo>
                  <a:lnTo>
                    <a:pt x="1073746" y="1734604"/>
                  </a:lnTo>
                  <a:lnTo>
                    <a:pt x="1215313" y="1628775"/>
                  </a:lnTo>
                  <a:lnTo>
                    <a:pt x="1518818" y="1872640"/>
                  </a:lnTo>
                  <a:lnTo>
                    <a:pt x="1518818" y="1866734"/>
                  </a:lnTo>
                  <a:lnTo>
                    <a:pt x="1219123" y="1625917"/>
                  </a:lnTo>
                  <a:lnTo>
                    <a:pt x="1288757" y="1573860"/>
                  </a:lnTo>
                  <a:lnTo>
                    <a:pt x="1529384" y="1863852"/>
                  </a:lnTo>
                  <a:lnTo>
                    <a:pt x="1529384" y="1856625"/>
                  </a:lnTo>
                  <a:lnTo>
                    <a:pt x="1292453" y="1571091"/>
                  </a:lnTo>
                  <a:lnTo>
                    <a:pt x="1495933" y="1418983"/>
                  </a:lnTo>
                  <a:lnTo>
                    <a:pt x="1498307" y="1425930"/>
                  </a:lnTo>
                  <a:lnTo>
                    <a:pt x="1502435" y="1421739"/>
                  </a:lnTo>
                  <a:lnTo>
                    <a:pt x="1513928" y="1437132"/>
                  </a:lnTo>
                  <a:lnTo>
                    <a:pt x="1528724" y="1407668"/>
                  </a:lnTo>
                  <a:lnTo>
                    <a:pt x="1541322" y="1382598"/>
                  </a:lnTo>
                  <a:lnTo>
                    <a:pt x="1542161" y="1382572"/>
                  </a:lnTo>
                  <a:lnTo>
                    <a:pt x="1541653" y="1381937"/>
                  </a:lnTo>
                  <a:lnTo>
                    <a:pt x="1539201" y="1378813"/>
                  </a:lnTo>
                  <a:lnTo>
                    <a:pt x="1542161" y="1379588"/>
                  </a:lnTo>
                  <a:lnTo>
                    <a:pt x="1530515" y="1350860"/>
                  </a:lnTo>
                  <a:lnTo>
                    <a:pt x="1518945" y="1322285"/>
                  </a:lnTo>
                  <a:lnTo>
                    <a:pt x="1506207" y="1336751"/>
                  </a:lnTo>
                  <a:lnTo>
                    <a:pt x="1504010" y="1333944"/>
                  </a:lnTo>
                  <a:lnTo>
                    <a:pt x="1501025" y="1340269"/>
                  </a:lnTo>
                  <a:lnTo>
                    <a:pt x="1498968" y="1338465"/>
                  </a:lnTo>
                  <a:lnTo>
                    <a:pt x="1498968" y="1344612"/>
                  </a:lnTo>
                  <a:lnTo>
                    <a:pt x="1498587" y="1345412"/>
                  </a:lnTo>
                  <a:lnTo>
                    <a:pt x="1494370" y="1350213"/>
                  </a:lnTo>
                  <a:lnTo>
                    <a:pt x="1494370" y="1414411"/>
                  </a:lnTo>
                  <a:lnTo>
                    <a:pt x="1289532" y="1567561"/>
                  </a:lnTo>
                  <a:lnTo>
                    <a:pt x="1285836" y="1563116"/>
                  </a:lnTo>
                  <a:lnTo>
                    <a:pt x="1285836" y="1570329"/>
                  </a:lnTo>
                  <a:lnTo>
                    <a:pt x="1215440" y="1622958"/>
                  </a:lnTo>
                  <a:lnTo>
                    <a:pt x="1211630" y="1619897"/>
                  </a:lnTo>
                  <a:lnTo>
                    <a:pt x="1211630" y="1625815"/>
                  </a:lnTo>
                  <a:lnTo>
                    <a:pt x="1071321" y="1730705"/>
                  </a:lnTo>
                  <a:lnTo>
                    <a:pt x="1067625" y="1724774"/>
                  </a:lnTo>
                  <a:lnTo>
                    <a:pt x="1067625" y="1733461"/>
                  </a:lnTo>
                  <a:lnTo>
                    <a:pt x="967524" y="1808302"/>
                  </a:lnTo>
                  <a:lnTo>
                    <a:pt x="963853" y="1803882"/>
                  </a:lnTo>
                  <a:lnTo>
                    <a:pt x="963853" y="1811032"/>
                  </a:lnTo>
                  <a:lnTo>
                    <a:pt x="838492" y="1904758"/>
                  </a:lnTo>
                  <a:lnTo>
                    <a:pt x="832332" y="1904758"/>
                  </a:lnTo>
                  <a:lnTo>
                    <a:pt x="832332" y="1909368"/>
                  </a:lnTo>
                  <a:lnTo>
                    <a:pt x="547052" y="2122652"/>
                  </a:lnTo>
                  <a:lnTo>
                    <a:pt x="542696" y="2120912"/>
                  </a:lnTo>
                  <a:lnTo>
                    <a:pt x="542696" y="2125903"/>
                  </a:lnTo>
                  <a:lnTo>
                    <a:pt x="34290" y="2505989"/>
                  </a:lnTo>
                  <a:lnTo>
                    <a:pt x="37007" y="2503462"/>
                  </a:lnTo>
                  <a:lnTo>
                    <a:pt x="501243" y="2109330"/>
                  </a:lnTo>
                  <a:lnTo>
                    <a:pt x="542696" y="2125903"/>
                  </a:lnTo>
                  <a:lnTo>
                    <a:pt x="542696" y="2120912"/>
                  </a:lnTo>
                  <a:lnTo>
                    <a:pt x="505256" y="2105926"/>
                  </a:lnTo>
                  <a:lnTo>
                    <a:pt x="736765" y="1909368"/>
                  </a:lnTo>
                  <a:lnTo>
                    <a:pt x="832332" y="1909368"/>
                  </a:lnTo>
                  <a:lnTo>
                    <a:pt x="832332" y="1904758"/>
                  </a:lnTo>
                  <a:lnTo>
                    <a:pt x="742200" y="1904758"/>
                  </a:lnTo>
                  <a:lnTo>
                    <a:pt x="917879" y="1755609"/>
                  </a:lnTo>
                  <a:lnTo>
                    <a:pt x="963853" y="1811032"/>
                  </a:lnTo>
                  <a:lnTo>
                    <a:pt x="963853" y="1803882"/>
                  </a:lnTo>
                  <a:lnTo>
                    <a:pt x="921359" y="1752663"/>
                  </a:lnTo>
                  <a:lnTo>
                    <a:pt x="1024877" y="1664766"/>
                  </a:lnTo>
                  <a:lnTo>
                    <a:pt x="1067625" y="1733461"/>
                  </a:lnTo>
                  <a:lnTo>
                    <a:pt x="1067625" y="1724774"/>
                  </a:lnTo>
                  <a:lnTo>
                    <a:pt x="1028407" y="1661769"/>
                  </a:lnTo>
                  <a:lnTo>
                    <a:pt x="1139253" y="1567662"/>
                  </a:lnTo>
                  <a:lnTo>
                    <a:pt x="1211630" y="1625815"/>
                  </a:lnTo>
                  <a:lnTo>
                    <a:pt x="1211630" y="1619897"/>
                  </a:lnTo>
                  <a:lnTo>
                    <a:pt x="1142834" y="1564627"/>
                  </a:lnTo>
                  <a:lnTo>
                    <a:pt x="1223949" y="1495755"/>
                  </a:lnTo>
                  <a:lnTo>
                    <a:pt x="1285836" y="1570329"/>
                  </a:lnTo>
                  <a:lnTo>
                    <a:pt x="1285836" y="1563116"/>
                  </a:lnTo>
                  <a:lnTo>
                    <a:pt x="1227467" y="1492770"/>
                  </a:lnTo>
                  <a:lnTo>
                    <a:pt x="1229791" y="1490802"/>
                  </a:lnTo>
                  <a:lnTo>
                    <a:pt x="1488186" y="1402638"/>
                  </a:lnTo>
                  <a:lnTo>
                    <a:pt x="1492186" y="1408010"/>
                  </a:lnTo>
                  <a:lnTo>
                    <a:pt x="1494370" y="1414411"/>
                  </a:lnTo>
                  <a:lnTo>
                    <a:pt x="1494370" y="1350213"/>
                  </a:lnTo>
                  <a:lnTo>
                    <a:pt x="1489887" y="1355293"/>
                  </a:lnTo>
                  <a:lnTo>
                    <a:pt x="1489075" y="1354912"/>
                  </a:lnTo>
                  <a:lnTo>
                    <a:pt x="1489075" y="1365529"/>
                  </a:lnTo>
                  <a:lnTo>
                    <a:pt x="1484972" y="1374216"/>
                  </a:lnTo>
                  <a:lnTo>
                    <a:pt x="1480502" y="1373593"/>
                  </a:lnTo>
                  <a:lnTo>
                    <a:pt x="1482483" y="1379474"/>
                  </a:lnTo>
                  <a:lnTo>
                    <a:pt x="1480400" y="1383906"/>
                  </a:lnTo>
                  <a:lnTo>
                    <a:pt x="1483969" y="1383830"/>
                  </a:lnTo>
                  <a:lnTo>
                    <a:pt x="1486674" y="1391805"/>
                  </a:lnTo>
                  <a:lnTo>
                    <a:pt x="1480896" y="1392834"/>
                  </a:lnTo>
                  <a:lnTo>
                    <a:pt x="1485290" y="1398752"/>
                  </a:lnTo>
                  <a:lnTo>
                    <a:pt x="1239393" y="1482648"/>
                  </a:lnTo>
                  <a:lnTo>
                    <a:pt x="1421523" y="1328026"/>
                  </a:lnTo>
                  <a:lnTo>
                    <a:pt x="1486712" y="1358900"/>
                  </a:lnTo>
                  <a:lnTo>
                    <a:pt x="1482432" y="1363764"/>
                  </a:lnTo>
                  <a:lnTo>
                    <a:pt x="1489075" y="1365529"/>
                  </a:lnTo>
                  <a:lnTo>
                    <a:pt x="1489075" y="1354912"/>
                  </a:lnTo>
                  <a:lnTo>
                    <a:pt x="1425384" y="1324737"/>
                  </a:lnTo>
                  <a:lnTo>
                    <a:pt x="1451394" y="1302664"/>
                  </a:lnTo>
                  <a:lnTo>
                    <a:pt x="1498968" y="1344612"/>
                  </a:lnTo>
                  <a:lnTo>
                    <a:pt x="1498968" y="1338465"/>
                  </a:lnTo>
                  <a:lnTo>
                    <a:pt x="1454950" y="1299641"/>
                  </a:lnTo>
                  <a:lnTo>
                    <a:pt x="1498714" y="1262494"/>
                  </a:lnTo>
                  <a:lnTo>
                    <a:pt x="1502321" y="1270647"/>
                  </a:lnTo>
                  <a:lnTo>
                    <a:pt x="1505915" y="1266291"/>
                  </a:lnTo>
                  <a:lnTo>
                    <a:pt x="1517408" y="1279829"/>
                  </a:lnTo>
                  <a:lnTo>
                    <a:pt x="1529689" y="1251051"/>
                  </a:lnTo>
                  <a:lnTo>
                    <a:pt x="1540090" y="1226680"/>
                  </a:lnTo>
                  <a:lnTo>
                    <a:pt x="1542161" y="1226451"/>
                  </a:lnTo>
                  <a:lnTo>
                    <a:pt x="1540802" y="1225016"/>
                  </a:lnTo>
                  <a:lnTo>
                    <a:pt x="1541526" y="1223340"/>
                  </a:lnTo>
                  <a:lnTo>
                    <a:pt x="1542161" y="1223467"/>
                  </a:lnTo>
                  <a:lnTo>
                    <a:pt x="1539405" y="1217701"/>
                  </a:lnTo>
                  <a:lnTo>
                    <a:pt x="1539405" y="1222921"/>
                  </a:lnTo>
                  <a:lnTo>
                    <a:pt x="1538833" y="1222895"/>
                  </a:lnTo>
                  <a:lnTo>
                    <a:pt x="1539405" y="1222921"/>
                  </a:lnTo>
                  <a:lnTo>
                    <a:pt x="1539405" y="1217701"/>
                  </a:lnTo>
                  <a:lnTo>
                    <a:pt x="1529524" y="1196975"/>
                  </a:lnTo>
                  <a:lnTo>
                    <a:pt x="1515567" y="1167663"/>
                  </a:lnTo>
                  <a:lnTo>
                    <a:pt x="1502689" y="1184198"/>
                  </a:lnTo>
                  <a:lnTo>
                    <a:pt x="1499997" y="1181303"/>
                  </a:lnTo>
                  <a:lnTo>
                    <a:pt x="1498155" y="1186256"/>
                  </a:lnTo>
                  <a:lnTo>
                    <a:pt x="1496758" y="1185176"/>
                  </a:lnTo>
                  <a:lnTo>
                    <a:pt x="1496758" y="1258087"/>
                  </a:lnTo>
                  <a:lnTo>
                    <a:pt x="1451457" y="1296555"/>
                  </a:lnTo>
                  <a:lnTo>
                    <a:pt x="1447901" y="1293431"/>
                  </a:lnTo>
                  <a:lnTo>
                    <a:pt x="1447901" y="1299578"/>
                  </a:lnTo>
                  <a:lnTo>
                    <a:pt x="1420812" y="1322578"/>
                  </a:lnTo>
                  <a:lnTo>
                    <a:pt x="1416951" y="1320761"/>
                  </a:lnTo>
                  <a:lnTo>
                    <a:pt x="1416951" y="1325854"/>
                  </a:lnTo>
                  <a:lnTo>
                    <a:pt x="1227493" y="1486712"/>
                  </a:lnTo>
                  <a:lnTo>
                    <a:pt x="1223543" y="1488059"/>
                  </a:lnTo>
                  <a:lnTo>
                    <a:pt x="1218869" y="1482432"/>
                  </a:lnTo>
                  <a:lnTo>
                    <a:pt x="1218869" y="1489646"/>
                  </a:lnTo>
                  <a:lnTo>
                    <a:pt x="1217879" y="1489989"/>
                  </a:lnTo>
                  <a:lnTo>
                    <a:pt x="1217879" y="1494866"/>
                  </a:lnTo>
                  <a:lnTo>
                    <a:pt x="1139177" y="1561680"/>
                  </a:lnTo>
                  <a:lnTo>
                    <a:pt x="1135595" y="1558810"/>
                  </a:lnTo>
                  <a:lnTo>
                    <a:pt x="1135595" y="1564716"/>
                  </a:lnTo>
                  <a:lnTo>
                    <a:pt x="1025944" y="1657807"/>
                  </a:lnTo>
                  <a:lnTo>
                    <a:pt x="1022413" y="1652143"/>
                  </a:lnTo>
                  <a:lnTo>
                    <a:pt x="1022413" y="1660817"/>
                  </a:lnTo>
                  <a:lnTo>
                    <a:pt x="918413" y="1749107"/>
                  </a:lnTo>
                  <a:lnTo>
                    <a:pt x="914933" y="1744916"/>
                  </a:lnTo>
                  <a:lnTo>
                    <a:pt x="914933" y="1752066"/>
                  </a:lnTo>
                  <a:lnTo>
                    <a:pt x="735063" y="1904758"/>
                  </a:lnTo>
                  <a:lnTo>
                    <a:pt x="729640" y="1904758"/>
                  </a:lnTo>
                  <a:lnTo>
                    <a:pt x="729640" y="1909368"/>
                  </a:lnTo>
                  <a:lnTo>
                    <a:pt x="500405" y="2103983"/>
                  </a:lnTo>
                  <a:lnTo>
                    <a:pt x="496404" y="2102383"/>
                  </a:lnTo>
                  <a:lnTo>
                    <a:pt x="496404" y="2107387"/>
                  </a:lnTo>
                  <a:lnTo>
                    <a:pt x="110274" y="2435199"/>
                  </a:lnTo>
                  <a:lnTo>
                    <a:pt x="472465" y="2097811"/>
                  </a:lnTo>
                  <a:lnTo>
                    <a:pt x="496404" y="2107387"/>
                  </a:lnTo>
                  <a:lnTo>
                    <a:pt x="496404" y="2102383"/>
                  </a:lnTo>
                  <a:lnTo>
                    <a:pt x="476224" y="2094306"/>
                  </a:lnTo>
                  <a:lnTo>
                    <a:pt x="674751" y="1909368"/>
                  </a:lnTo>
                  <a:lnTo>
                    <a:pt x="729640" y="1909368"/>
                  </a:lnTo>
                  <a:lnTo>
                    <a:pt x="729640" y="1904758"/>
                  </a:lnTo>
                  <a:lnTo>
                    <a:pt x="679704" y="1904758"/>
                  </a:lnTo>
                  <a:lnTo>
                    <a:pt x="883843" y="1714601"/>
                  </a:lnTo>
                  <a:lnTo>
                    <a:pt x="914933" y="1752066"/>
                  </a:lnTo>
                  <a:lnTo>
                    <a:pt x="914933" y="1744916"/>
                  </a:lnTo>
                  <a:lnTo>
                    <a:pt x="887196" y="1711477"/>
                  </a:lnTo>
                  <a:lnTo>
                    <a:pt x="992746" y="1613154"/>
                  </a:lnTo>
                  <a:lnTo>
                    <a:pt x="1022413" y="1660817"/>
                  </a:lnTo>
                  <a:lnTo>
                    <a:pt x="1022413" y="1652143"/>
                  </a:lnTo>
                  <a:lnTo>
                    <a:pt x="996162" y="1609966"/>
                  </a:lnTo>
                  <a:lnTo>
                    <a:pt x="1063002" y="1547710"/>
                  </a:lnTo>
                  <a:lnTo>
                    <a:pt x="1099108" y="1535391"/>
                  </a:lnTo>
                  <a:lnTo>
                    <a:pt x="1135595" y="1564716"/>
                  </a:lnTo>
                  <a:lnTo>
                    <a:pt x="1135595" y="1558810"/>
                  </a:lnTo>
                  <a:lnTo>
                    <a:pt x="1104265" y="1533639"/>
                  </a:lnTo>
                  <a:lnTo>
                    <a:pt x="1217879" y="1494866"/>
                  </a:lnTo>
                  <a:lnTo>
                    <a:pt x="1217879" y="1489989"/>
                  </a:lnTo>
                  <a:lnTo>
                    <a:pt x="1100010" y="1530210"/>
                  </a:lnTo>
                  <a:lnTo>
                    <a:pt x="1094841" y="1526070"/>
                  </a:lnTo>
                  <a:lnTo>
                    <a:pt x="1094841" y="1531975"/>
                  </a:lnTo>
                  <a:lnTo>
                    <a:pt x="1071257" y="1540014"/>
                  </a:lnTo>
                  <a:lnTo>
                    <a:pt x="1086815" y="1525524"/>
                  </a:lnTo>
                  <a:lnTo>
                    <a:pt x="1094841" y="1531975"/>
                  </a:lnTo>
                  <a:lnTo>
                    <a:pt x="1094841" y="1526070"/>
                  </a:lnTo>
                  <a:lnTo>
                    <a:pt x="1090218" y="1522349"/>
                  </a:lnTo>
                  <a:lnTo>
                    <a:pt x="1178090" y="1440497"/>
                  </a:lnTo>
                  <a:lnTo>
                    <a:pt x="1218869" y="1489646"/>
                  </a:lnTo>
                  <a:lnTo>
                    <a:pt x="1218869" y="1482432"/>
                  </a:lnTo>
                  <a:lnTo>
                    <a:pt x="1181468" y="1437347"/>
                  </a:lnTo>
                  <a:lnTo>
                    <a:pt x="1288592" y="1337551"/>
                  </a:lnTo>
                  <a:lnTo>
                    <a:pt x="1367713" y="1302537"/>
                  </a:lnTo>
                  <a:lnTo>
                    <a:pt x="1416951" y="1325854"/>
                  </a:lnTo>
                  <a:lnTo>
                    <a:pt x="1416951" y="1320761"/>
                  </a:lnTo>
                  <a:lnTo>
                    <a:pt x="1373289" y="1300073"/>
                  </a:lnTo>
                  <a:lnTo>
                    <a:pt x="1423327" y="1277924"/>
                  </a:lnTo>
                  <a:lnTo>
                    <a:pt x="1447901" y="1299578"/>
                  </a:lnTo>
                  <a:lnTo>
                    <a:pt x="1447901" y="1293431"/>
                  </a:lnTo>
                  <a:lnTo>
                    <a:pt x="1427975" y="1275867"/>
                  </a:lnTo>
                  <a:lnTo>
                    <a:pt x="1490560" y="1248156"/>
                  </a:lnTo>
                  <a:lnTo>
                    <a:pt x="1494358" y="1252639"/>
                  </a:lnTo>
                  <a:lnTo>
                    <a:pt x="1496758" y="1258087"/>
                  </a:lnTo>
                  <a:lnTo>
                    <a:pt x="1496758" y="1185176"/>
                  </a:lnTo>
                  <a:lnTo>
                    <a:pt x="1496466" y="1184948"/>
                  </a:lnTo>
                  <a:lnTo>
                    <a:pt x="1496466" y="1190802"/>
                  </a:lnTo>
                  <a:lnTo>
                    <a:pt x="1495488" y="1193431"/>
                  </a:lnTo>
                  <a:lnTo>
                    <a:pt x="1488351" y="1202601"/>
                  </a:lnTo>
                  <a:lnTo>
                    <a:pt x="1488351" y="1212634"/>
                  </a:lnTo>
                  <a:lnTo>
                    <a:pt x="1485480" y="1220368"/>
                  </a:lnTo>
                  <a:lnTo>
                    <a:pt x="1480007" y="1220101"/>
                  </a:lnTo>
                  <a:lnTo>
                    <a:pt x="1483029" y="1226972"/>
                  </a:lnTo>
                  <a:lnTo>
                    <a:pt x="1480743" y="1233144"/>
                  </a:lnTo>
                  <a:lnTo>
                    <a:pt x="1485519" y="1232623"/>
                  </a:lnTo>
                  <a:lnTo>
                    <a:pt x="1487157" y="1236319"/>
                  </a:lnTo>
                  <a:lnTo>
                    <a:pt x="1481683" y="1237653"/>
                  </a:lnTo>
                  <a:lnTo>
                    <a:pt x="1487474" y="1244498"/>
                  </a:lnTo>
                  <a:lnTo>
                    <a:pt x="1424178" y="1272514"/>
                  </a:lnTo>
                  <a:lnTo>
                    <a:pt x="1419529" y="1268425"/>
                  </a:lnTo>
                  <a:lnTo>
                    <a:pt x="1419529" y="1274572"/>
                  </a:lnTo>
                  <a:lnTo>
                    <a:pt x="1367802" y="1297470"/>
                  </a:lnTo>
                  <a:lnTo>
                    <a:pt x="1362214" y="1294828"/>
                  </a:lnTo>
                  <a:lnTo>
                    <a:pt x="1362214" y="1299946"/>
                  </a:lnTo>
                  <a:lnTo>
                    <a:pt x="1298867" y="1327975"/>
                  </a:lnTo>
                  <a:lnTo>
                    <a:pt x="1340167" y="1289494"/>
                  </a:lnTo>
                  <a:lnTo>
                    <a:pt x="1362214" y="1299946"/>
                  </a:lnTo>
                  <a:lnTo>
                    <a:pt x="1362214" y="1294828"/>
                  </a:lnTo>
                  <a:lnTo>
                    <a:pt x="1343812" y="1286103"/>
                  </a:lnTo>
                  <a:lnTo>
                    <a:pt x="1386992" y="1245882"/>
                  </a:lnTo>
                  <a:lnTo>
                    <a:pt x="1419529" y="1274572"/>
                  </a:lnTo>
                  <a:lnTo>
                    <a:pt x="1419529" y="1268425"/>
                  </a:lnTo>
                  <a:lnTo>
                    <a:pt x="1390396" y="1242720"/>
                  </a:lnTo>
                  <a:lnTo>
                    <a:pt x="1444244" y="1192555"/>
                  </a:lnTo>
                  <a:lnTo>
                    <a:pt x="1484503" y="1207528"/>
                  </a:lnTo>
                  <a:lnTo>
                    <a:pt x="1481594" y="1211262"/>
                  </a:lnTo>
                  <a:lnTo>
                    <a:pt x="1488351" y="1212634"/>
                  </a:lnTo>
                  <a:lnTo>
                    <a:pt x="1488351" y="1202601"/>
                  </a:lnTo>
                  <a:lnTo>
                    <a:pt x="1487462" y="1203731"/>
                  </a:lnTo>
                  <a:lnTo>
                    <a:pt x="1448003" y="1189050"/>
                  </a:lnTo>
                  <a:lnTo>
                    <a:pt x="1469072" y="1169428"/>
                  </a:lnTo>
                  <a:lnTo>
                    <a:pt x="1496466" y="1190802"/>
                  </a:lnTo>
                  <a:lnTo>
                    <a:pt x="1496466" y="1184948"/>
                  </a:lnTo>
                  <a:lnTo>
                    <a:pt x="1472501" y="1166241"/>
                  </a:lnTo>
                  <a:lnTo>
                    <a:pt x="1500873" y="1139812"/>
                  </a:lnTo>
                  <a:lnTo>
                    <a:pt x="1505597" y="1148803"/>
                  </a:lnTo>
                  <a:lnTo>
                    <a:pt x="1508747" y="1144422"/>
                  </a:lnTo>
                  <a:lnTo>
                    <a:pt x="1520037" y="1156550"/>
                  </a:lnTo>
                  <a:lnTo>
                    <a:pt x="1530578" y="1128318"/>
                  </a:lnTo>
                  <a:lnTo>
                    <a:pt x="1541348" y="1099502"/>
                  </a:lnTo>
                  <a:lnTo>
                    <a:pt x="1542161" y="1099350"/>
                  </a:lnTo>
                  <a:lnTo>
                    <a:pt x="1541589" y="1098842"/>
                  </a:lnTo>
                  <a:lnTo>
                    <a:pt x="1541665" y="1098651"/>
                  </a:lnTo>
                  <a:lnTo>
                    <a:pt x="1541399" y="1098664"/>
                  </a:lnTo>
                  <a:lnTo>
                    <a:pt x="1538249" y="1095768"/>
                  </a:lnTo>
                  <a:lnTo>
                    <a:pt x="1542161" y="1096327"/>
                  </a:lnTo>
                  <a:lnTo>
                    <a:pt x="1528826" y="1071867"/>
                  </a:lnTo>
                  <a:lnTo>
                    <a:pt x="1512595" y="1042047"/>
                  </a:lnTo>
                  <a:lnTo>
                    <a:pt x="1499844" y="1060373"/>
                  </a:lnTo>
                  <a:lnTo>
                    <a:pt x="1498638" y="1059256"/>
                  </a:lnTo>
                  <a:lnTo>
                    <a:pt x="1498638" y="1135545"/>
                  </a:lnTo>
                  <a:lnTo>
                    <a:pt x="1468793" y="1163345"/>
                  </a:lnTo>
                  <a:lnTo>
                    <a:pt x="1465364" y="1160678"/>
                  </a:lnTo>
                  <a:lnTo>
                    <a:pt x="1465364" y="1166545"/>
                  </a:lnTo>
                  <a:lnTo>
                    <a:pt x="1443139" y="1187246"/>
                  </a:lnTo>
                  <a:lnTo>
                    <a:pt x="1439379" y="1185849"/>
                  </a:lnTo>
                  <a:lnTo>
                    <a:pt x="1439379" y="1190752"/>
                  </a:lnTo>
                  <a:lnTo>
                    <a:pt x="1386890" y="1239647"/>
                  </a:lnTo>
                  <a:lnTo>
                    <a:pt x="1383499" y="1236662"/>
                  </a:lnTo>
                  <a:lnTo>
                    <a:pt x="1383499" y="1242809"/>
                  </a:lnTo>
                  <a:lnTo>
                    <a:pt x="1339316" y="1283982"/>
                  </a:lnTo>
                  <a:lnTo>
                    <a:pt x="1335671" y="1282268"/>
                  </a:lnTo>
                  <a:lnTo>
                    <a:pt x="1335671" y="1287373"/>
                  </a:lnTo>
                  <a:lnTo>
                    <a:pt x="1285938" y="1333703"/>
                  </a:lnTo>
                  <a:lnTo>
                    <a:pt x="1275664" y="1338262"/>
                  </a:lnTo>
                  <a:lnTo>
                    <a:pt x="1275664" y="1343279"/>
                  </a:lnTo>
                  <a:lnTo>
                    <a:pt x="1178509" y="1433779"/>
                  </a:lnTo>
                  <a:lnTo>
                    <a:pt x="1175131" y="1429715"/>
                  </a:lnTo>
                  <a:lnTo>
                    <a:pt x="1175131" y="1436928"/>
                  </a:lnTo>
                  <a:lnTo>
                    <a:pt x="1086573" y="1519415"/>
                  </a:lnTo>
                  <a:lnTo>
                    <a:pt x="1083170" y="1516684"/>
                  </a:lnTo>
                  <a:lnTo>
                    <a:pt x="1083170" y="1522590"/>
                  </a:lnTo>
                  <a:lnTo>
                    <a:pt x="1060551" y="1543659"/>
                  </a:lnTo>
                  <a:lnTo>
                    <a:pt x="1052296" y="1546479"/>
                  </a:lnTo>
                  <a:lnTo>
                    <a:pt x="1052296" y="1551355"/>
                  </a:lnTo>
                  <a:lnTo>
                    <a:pt x="993673" y="1605965"/>
                  </a:lnTo>
                  <a:lnTo>
                    <a:pt x="990257" y="1600479"/>
                  </a:lnTo>
                  <a:lnTo>
                    <a:pt x="990257" y="1609153"/>
                  </a:lnTo>
                  <a:lnTo>
                    <a:pt x="884237" y="1707921"/>
                  </a:lnTo>
                  <a:lnTo>
                    <a:pt x="880897" y="1703908"/>
                  </a:lnTo>
                  <a:lnTo>
                    <a:pt x="880897" y="1711032"/>
                  </a:lnTo>
                  <a:lnTo>
                    <a:pt x="672947" y="1904758"/>
                  </a:lnTo>
                  <a:lnTo>
                    <a:pt x="667994" y="1904758"/>
                  </a:lnTo>
                  <a:lnTo>
                    <a:pt x="667994" y="1909368"/>
                  </a:lnTo>
                  <a:lnTo>
                    <a:pt x="471512" y="2092426"/>
                  </a:lnTo>
                  <a:lnTo>
                    <a:pt x="467753" y="2090928"/>
                  </a:lnTo>
                  <a:lnTo>
                    <a:pt x="467753" y="2095931"/>
                  </a:lnTo>
                  <a:lnTo>
                    <a:pt x="34836" y="2499245"/>
                  </a:lnTo>
                  <a:lnTo>
                    <a:pt x="31064" y="2502446"/>
                  </a:lnTo>
                  <a:lnTo>
                    <a:pt x="395376" y="2066963"/>
                  </a:lnTo>
                  <a:lnTo>
                    <a:pt x="467753" y="2095931"/>
                  </a:lnTo>
                  <a:lnTo>
                    <a:pt x="467753" y="2090928"/>
                  </a:lnTo>
                  <a:lnTo>
                    <a:pt x="398513" y="2063216"/>
                  </a:lnTo>
                  <a:lnTo>
                    <a:pt x="527215" y="1909368"/>
                  </a:lnTo>
                  <a:lnTo>
                    <a:pt x="667994" y="1909368"/>
                  </a:lnTo>
                  <a:lnTo>
                    <a:pt x="667994" y="1904758"/>
                  </a:lnTo>
                  <a:lnTo>
                    <a:pt x="531063" y="1904758"/>
                  </a:lnTo>
                  <a:lnTo>
                    <a:pt x="736612" y="1659064"/>
                  </a:lnTo>
                  <a:lnTo>
                    <a:pt x="815454" y="1632165"/>
                  </a:lnTo>
                  <a:lnTo>
                    <a:pt x="880897" y="1711032"/>
                  </a:lnTo>
                  <a:lnTo>
                    <a:pt x="880897" y="1703908"/>
                  </a:lnTo>
                  <a:lnTo>
                    <a:pt x="820077" y="1630591"/>
                  </a:lnTo>
                  <a:lnTo>
                    <a:pt x="971448" y="1578940"/>
                  </a:lnTo>
                  <a:lnTo>
                    <a:pt x="990257" y="1609153"/>
                  </a:lnTo>
                  <a:lnTo>
                    <a:pt x="990257" y="1600479"/>
                  </a:lnTo>
                  <a:lnTo>
                    <a:pt x="975906" y="1577428"/>
                  </a:lnTo>
                  <a:lnTo>
                    <a:pt x="1052296" y="1551355"/>
                  </a:lnTo>
                  <a:lnTo>
                    <a:pt x="1052296" y="1546479"/>
                  </a:lnTo>
                  <a:lnTo>
                    <a:pt x="973404" y="1573403"/>
                  </a:lnTo>
                  <a:lnTo>
                    <a:pt x="968946" y="1566252"/>
                  </a:lnTo>
                  <a:lnTo>
                    <a:pt x="968946" y="1574927"/>
                  </a:lnTo>
                  <a:lnTo>
                    <a:pt x="816927" y="1626793"/>
                  </a:lnTo>
                  <a:lnTo>
                    <a:pt x="812304" y="1621231"/>
                  </a:lnTo>
                  <a:lnTo>
                    <a:pt x="812304" y="1628368"/>
                  </a:lnTo>
                  <a:lnTo>
                    <a:pt x="742315" y="1652244"/>
                  </a:lnTo>
                  <a:lnTo>
                    <a:pt x="787400" y="1598358"/>
                  </a:lnTo>
                  <a:lnTo>
                    <a:pt x="812304" y="1628368"/>
                  </a:lnTo>
                  <a:lnTo>
                    <a:pt x="812304" y="1621231"/>
                  </a:lnTo>
                  <a:lnTo>
                    <a:pt x="790371" y="1594789"/>
                  </a:lnTo>
                  <a:lnTo>
                    <a:pt x="839190" y="1536446"/>
                  </a:lnTo>
                  <a:lnTo>
                    <a:pt x="922147" y="1499730"/>
                  </a:lnTo>
                  <a:lnTo>
                    <a:pt x="968946" y="1574927"/>
                  </a:lnTo>
                  <a:lnTo>
                    <a:pt x="968946" y="1566252"/>
                  </a:lnTo>
                  <a:lnTo>
                    <a:pt x="926388" y="1497863"/>
                  </a:lnTo>
                  <a:lnTo>
                    <a:pt x="1007643" y="1461897"/>
                  </a:lnTo>
                  <a:lnTo>
                    <a:pt x="1083170" y="1522590"/>
                  </a:lnTo>
                  <a:lnTo>
                    <a:pt x="1083170" y="1516684"/>
                  </a:lnTo>
                  <a:lnTo>
                    <a:pt x="1012380" y="1459801"/>
                  </a:lnTo>
                  <a:lnTo>
                    <a:pt x="1145286" y="1400975"/>
                  </a:lnTo>
                  <a:lnTo>
                    <a:pt x="1175131" y="1436928"/>
                  </a:lnTo>
                  <a:lnTo>
                    <a:pt x="1175131" y="1429715"/>
                  </a:lnTo>
                  <a:lnTo>
                    <a:pt x="1149667" y="1399032"/>
                  </a:lnTo>
                  <a:lnTo>
                    <a:pt x="1275664" y="1343279"/>
                  </a:lnTo>
                  <a:lnTo>
                    <a:pt x="1275664" y="1338262"/>
                  </a:lnTo>
                  <a:lnTo>
                    <a:pt x="1146619" y="1395361"/>
                  </a:lnTo>
                  <a:lnTo>
                    <a:pt x="1142238" y="1390091"/>
                  </a:lnTo>
                  <a:lnTo>
                    <a:pt x="1142238" y="1397304"/>
                  </a:lnTo>
                  <a:lnTo>
                    <a:pt x="1008341" y="1456563"/>
                  </a:lnTo>
                  <a:lnTo>
                    <a:pt x="1003604" y="1452765"/>
                  </a:lnTo>
                  <a:lnTo>
                    <a:pt x="1003604" y="1458658"/>
                  </a:lnTo>
                  <a:lnTo>
                    <a:pt x="923937" y="1493913"/>
                  </a:lnTo>
                  <a:lnTo>
                    <a:pt x="919695" y="1487106"/>
                  </a:lnTo>
                  <a:lnTo>
                    <a:pt x="919695" y="1495793"/>
                  </a:lnTo>
                  <a:lnTo>
                    <a:pt x="845870" y="1528470"/>
                  </a:lnTo>
                  <a:lnTo>
                    <a:pt x="899871" y="1463916"/>
                  </a:lnTo>
                  <a:lnTo>
                    <a:pt x="919695" y="1495793"/>
                  </a:lnTo>
                  <a:lnTo>
                    <a:pt x="919695" y="1487106"/>
                  </a:lnTo>
                  <a:lnTo>
                    <a:pt x="902970" y="1460207"/>
                  </a:lnTo>
                  <a:lnTo>
                    <a:pt x="938110" y="1418196"/>
                  </a:lnTo>
                  <a:lnTo>
                    <a:pt x="947267" y="1413395"/>
                  </a:lnTo>
                  <a:lnTo>
                    <a:pt x="1003604" y="1458658"/>
                  </a:lnTo>
                  <a:lnTo>
                    <a:pt x="1003604" y="1452765"/>
                  </a:lnTo>
                  <a:lnTo>
                    <a:pt x="951712" y="1411058"/>
                  </a:lnTo>
                  <a:lnTo>
                    <a:pt x="1092352" y="1337195"/>
                  </a:lnTo>
                  <a:lnTo>
                    <a:pt x="1142238" y="1397304"/>
                  </a:lnTo>
                  <a:lnTo>
                    <a:pt x="1142238" y="1390091"/>
                  </a:lnTo>
                  <a:lnTo>
                    <a:pt x="1096530" y="1334998"/>
                  </a:lnTo>
                  <a:lnTo>
                    <a:pt x="1257617" y="1250403"/>
                  </a:lnTo>
                  <a:lnTo>
                    <a:pt x="1335671" y="1287373"/>
                  </a:lnTo>
                  <a:lnTo>
                    <a:pt x="1335671" y="1282268"/>
                  </a:lnTo>
                  <a:lnTo>
                    <a:pt x="1262748" y="1247711"/>
                  </a:lnTo>
                  <a:lnTo>
                    <a:pt x="1341894" y="1206144"/>
                  </a:lnTo>
                  <a:lnTo>
                    <a:pt x="1383499" y="1242809"/>
                  </a:lnTo>
                  <a:lnTo>
                    <a:pt x="1383499" y="1236662"/>
                  </a:lnTo>
                  <a:lnTo>
                    <a:pt x="1346263" y="1203845"/>
                  </a:lnTo>
                  <a:lnTo>
                    <a:pt x="1399463" y="1175905"/>
                  </a:lnTo>
                  <a:lnTo>
                    <a:pt x="1439379" y="1190752"/>
                  </a:lnTo>
                  <a:lnTo>
                    <a:pt x="1439379" y="1185849"/>
                  </a:lnTo>
                  <a:lnTo>
                    <a:pt x="1404924" y="1173035"/>
                  </a:lnTo>
                  <a:lnTo>
                    <a:pt x="1446009" y="1151458"/>
                  </a:lnTo>
                  <a:lnTo>
                    <a:pt x="1465364" y="1166545"/>
                  </a:lnTo>
                  <a:lnTo>
                    <a:pt x="1465364" y="1160678"/>
                  </a:lnTo>
                  <a:lnTo>
                    <a:pt x="1450505" y="1149096"/>
                  </a:lnTo>
                  <a:lnTo>
                    <a:pt x="1492580" y="1127010"/>
                  </a:lnTo>
                  <a:lnTo>
                    <a:pt x="1496212" y="1130922"/>
                  </a:lnTo>
                  <a:lnTo>
                    <a:pt x="1498638" y="1135545"/>
                  </a:lnTo>
                  <a:lnTo>
                    <a:pt x="1498638" y="1059256"/>
                  </a:lnTo>
                  <a:lnTo>
                    <a:pt x="1496720" y="1057478"/>
                  </a:lnTo>
                  <a:lnTo>
                    <a:pt x="1495666" y="1061135"/>
                  </a:lnTo>
                  <a:lnTo>
                    <a:pt x="1494320" y="1060208"/>
                  </a:lnTo>
                  <a:lnTo>
                    <a:pt x="1494320" y="1065796"/>
                  </a:lnTo>
                  <a:lnTo>
                    <a:pt x="1493088" y="1070076"/>
                  </a:lnTo>
                  <a:lnTo>
                    <a:pt x="1489341" y="1075461"/>
                  </a:lnTo>
                  <a:lnTo>
                    <a:pt x="1489341" y="1123530"/>
                  </a:lnTo>
                  <a:lnTo>
                    <a:pt x="1446542" y="1146009"/>
                  </a:lnTo>
                  <a:lnTo>
                    <a:pt x="1442046" y="1142504"/>
                  </a:lnTo>
                  <a:lnTo>
                    <a:pt x="1442046" y="1148372"/>
                  </a:lnTo>
                  <a:lnTo>
                    <a:pt x="1399159" y="1170889"/>
                  </a:lnTo>
                  <a:lnTo>
                    <a:pt x="1393698" y="1168869"/>
                  </a:lnTo>
                  <a:lnTo>
                    <a:pt x="1393698" y="1173759"/>
                  </a:lnTo>
                  <a:lnTo>
                    <a:pt x="1342593" y="1200594"/>
                  </a:lnTo>
                  <a:lnTo>
                    <a:pt x="1338211" y="1196733"/>
                  </a:lnTo>
                  <a:lnTo>
                    <a:pt x="1338211" y="1202893"/>
                  </a:lnTo>
                  <a:lnTo>
                    <a:pt x="1257554" y="1245260"/>
                  </a:lnTo>
                  <a:lnTo>
                    <a:pt x="1252435" y="1242847"/>
                  </a:lnTo>
                  <a:lnTo>
                    <a:pt x="1252435" y="1247940"/>
                  </a:lnTo>
                  <a:lnTo>
                    <a:pt x="1093533" y="1331391"/>
                  </a:lnTo>
                  <a:lnTo>
                    <a:pt x="1089355" y="1326362"/>
                  </a:lnTo>
                  <a:lnTo>
                    <a:pt x="1089355" y="1333588"/>
                  </a:lnTo>
                  <a:lnTo>
                    <a:pt x="947813" y="1407922"/>
                  </a:lnTo>
                  <a:lnTo>
                    <a:pt x="947153" y="1407388"/>
                  </a:lnTo>
                  <a:lnTo>
                    <a:pt x="1049299" y="1285290"/>
                  </a:lnTo>
                  <a:lnTo>
                    <a:pt x="1089355" y="1333588"/>
                  </a:lnTo>
                  <a:lnTo>
                    <a:pt x="1089355" y="1326362"/>
                  </a:lnTo>
                  <a:lnTo>
                    <a:pt x="1052309" y="1281696"/>
                  </a:lnTo>
                  <a:lnTo>
                    <a:pt x="1129322" y="1189634"/>
                  </a:lnTo>
                  <a:lnTo>
                    <a:pt x="1252435" y="1247940"/>
                  </a:lnTo>
                  <a:lnTo>
                    <a:pt x="1252435" y="1242847"/>
                  </a:lnTo>
                  <a:lnTo>
                    <a:pt x="1132382" y="1185976"/>
                  </a:lnTo>
                  <a:lnTo>
                    <a:pt x="1202169" y="1102550"/>
                  </a:lnTo>
                  <a:lnTo>
                    <a:pt x="1240624" y="1116850"/>
                  </a:lnTo>
                  <a:lnTo>
                    <a:pt x="1338211" y="1202893"/>
                  </a:lnTo>
                  <a:lnTo>
                    <a:pt x="1338211" y="1196733"/>
                  </a:lnTo>
                  <a:lnTo>
                    <a:pt x="1252677" y="1121333"/>
                  </a:lnTo>
                  <a:lnTo>
                    <a:pt x="1393698" y="1173759"/>
                  </a:lnTo>
                  <a:lnTo>
                    <a:pt x="1393698" y="1168869"/>
                  </a:lnTo>
                  <a:lnTo>
                    <a:pt x="1243063" y="1112850"/>
                  </a:lnTo>
                  <a:lnTo>
                    <a:pt x="1231011" y="1102233"/>
                  </a:lnTo>
                  <a:lnTo>
                    <a:pt x="1231011" y="1108367"/>
                  </a:lnTo>
                  <a:lnTo>
                    <a:pt x="1205293" y="1098816"/>
                  </a:lnTo>
                  <a:lnTo>
                    <a:pt x="1211618" y="1091260"/>
                  </a:lnTo>
                  <a:lnTo>
                    <a:pt x="1231011" y="1108367"/>
                  </a:lnTo>
                  <a:lnTo>
                    <a:pt x="1231011" y="1102233"/>
                  </a:lnTo>
                  <a:lnTo>
                    <a:pt x="1214577" y="1087729"/>
                  </a:lnTo>
                  <a:lnTo>
                    <a:pt x="1268882" y="1022807"/>
                  </a:lnTo>
                  <a:lnTo>
                    <a:pt x="1288199" y="1028395"/>
                  </a:lnTo>
                  <a:lnTo>
                    <a:pt x="1442046" y="1148372"/>
                  </a:lnTo>
                  <a:lnTo>
                    <a:pt x="1442046" y="1142504"/>
                  </a:lnTo>
                  <a:lnTo>
                    <a:pt x="1300149" y="1031849"/>
                  </a:lnTo>
                  <a:lnTo>
                    <a:pt x="1482953" y="1084656"/>
                  </a:lnTo>
                  <a:lnTo>
                    <a:pt x="1481048" y="1087386"/>
                  </a:lnTo>
                  <a:lnTo>
                    <a:pt x="1487817" y="1088390"/>
                  </a:lnTo>
                  <a:lnTo>
                    <a:pt x="1484541" y="1099769"/>
                  </a:lnTo>
                  <a:lnTo>
                    <a:pt x="1479956" y="1099845"/>
                  </a:lnTo>
                  <a:lnTo>
                    <a:pt x="1482902" y="1105484"/>
                  </a:lnTo>
                  <a:lnTo>
                    <a:pt x="1481442" y="1110564"/>
                  </a:lnTo>
                  <a:lnTo>
                    <a:pt x="1485188" y="1109878"/>
                  </a:lnTo>
                  <a:lnTo>
                    <a:pt x="1487639" y="1114539"/>
                  </a:lnTo>
                  <a:lnTo>
                    <a:pt x="1482432" y="1116063"/>
                  </a:lnTo>
                  <a:lnTo>
                    <a:pt x="1489341" y="1123530"/>
                  </a:lnTo>
                  <a:lnTo>
                    <a:pt x="1489341" y="1075461"/>
                  </a:lnTo>
                  <a:lnTo>
                    <a:pt x="1485709" y="1080681"/>
                  </a:lnTo>
                  <a:lnTo>
                    <a:pt x="1290421" y="1024255"/>
                  </a:lnTo>
                  <a:lnTo>
                    <a:pt x="1278483" y="1014945"/>
                  </a:lnTo>
                  <a:lnTo>
                    <a:pt x="1278483" y="1020813"/>
                  </a:lnTo>
                  <a:lnTo>
                    <a:pt x="1272108" y="1018971"/>
                  </a:lnTo>
                  <a:lnTo>
                    <a:pt x="1273695" y="1017066"/>
                  </a:lnTo>
                  <a:lnTo>
                    <a:pt x="1278483" y="1020813"/>
                  </a:lnTo>
                  <a:lnTo>
                    <a:pt x="1278483" y="1014945"/>
                  </a:lnTo>
                  <a:lnTo>
                    <a:pt x="1276654" y="1013510"/>
                  </a:lnTo>
                  <a:lnTo>
                    <a:pt x="1329194" y="950709"/>
                  </a:lnTo>
                  <a:lnTo>
                    <a:pt x="1494320" y="1065796"/>
                  </a:lnTo>
                  <a:lnTo>
                    <a:pt x="1494320" y="1060208"/>
                  </a:lnTo>
                  <a:lnTo>
                    <a:pt x="1332166" y="947166"/>
                  </a:lnTo>
                  <a:lnTo>
                    <a:pt x="1538706" y="700278"/>
                  </a:lnTo>
                  <a:lnTo>
                    <a:pt x="1558137" y="716559"/>
                  </a:lnTo>
                  <a:lnTo>
                    <a:pt x="1564360" y="690270"/>
                  </a:lnTo>
                  <a:lnTo>
                    <a:pt x="1572298" y="656729"/>
                  </a:lnTo>
                  <a:lnTo>
                    <a:pt x="1572869" y="656437"/>
                  </a:lnTo>
                  <a:lnTo>
                    <a:pt x="1568196" y="654100"/>
                  </a:lnTo>
                  <a:lnTo>
                    <a:pt x="1567662" y="653846"/>
                  </a:lnTo>
                  <a:lnTo>
                    <a:pt x="1572869" y="653402"/>
                  </a:lnTo>
                  <a:lnTo>
                    <a:pt x="1559560" y="638429"/>
                  </a:lnTo>
                  <a:lnTo>
                    <a:pt x="1535176" y="610984"/>
                  </a:lnTo>
                  <a:lnTo>
                    <a:pt x="1535176" y="697318"/>
                  </a:lnTo>
                  <a:lnTo>
                    <a:pt x="1328369" y="944524"/>
                  </a:lnTo>
                  <a:lnTo>
                    <a:pt x="1325410" y="942467"/>
                  </a:lnTo>
                  <a:lnTo>
                    <a:pt x="1325410" y="948067"/>
                  </a:lnTo>
                  <a:lnTo>
                    <a:pt x="1273035" y="1010678"/>
                  </a:lnTo>
                  <a:lnTo>
                    <a:pt x="1270063" y="1008367"/>
                  </a:lnTo>
                  <a:lnTo>
                    <a:pt x="1270063" y="1014234"/>
                  </a:lnTo>
                  <a:lnTo>
                    <a:pt x="1267269" y="1017574"/>
                  </a:lnTo>
                  <a:lnTo>
                    <a:pt x="1264056" y="1016647"/>
                  </a:lnTo>
                  <a:lnTo>
                    <a:pt x="1264056" y="1021422"/>
                  </a:lnTo>
                  <a:lnTo>
                    <a:pt x="1211122" y="1084681"/>
                  </a:lnTo>
                  <a:lnTo>
                    <a:pt x="1208163" y="1082078"/>
                  </a:lnTo>
                  <a:lnTo>
                    <a:pt x="1208163" y="1088224"/>
                  </a:lnTo>
                  <a:lnTo>
                    <a:pt x="1200721" y="1097114"/>
                  </a:lnTo>
                  <a:lnTo>
                    <a:pt x="1197597" y="1095959"/>
                  </a:lnTo>
                  <a:lnTo>
                    <a:pt x="1197597" y="1100848"/>
                  </a:lnTo>
                  <a:lnTo>
                    <a:pt x="1128090" y="1183944"/>
                  </a:lnTo>
                  <a:lnTo>
                    <a:pt x="1125029" y="1182497"/>
                  </a:lnTo>
                  <a:lnTo>
                    <a:pt x="1125029" y="1187602"/>
                  </a:lnTo>
                  <a:lnTo>
                    <a:pt x="1049324" y="1278102"/>
                  </a:lnTo>
                  <a:lnTo>
                    <a:pt x="1046314" y="1274483"/>
                  </a:lnTo>
                  <a:lnTo>
                    <a:pt x="1046314" y="1281696"/>
                  </a:lnTo>
                  <a:lnTo>
                    <a:pt x="943571" y="1404518"/>
                  </a:lnTo>
                  <a:lnTo>
                    <a:pt x="940612" y="1402143"/>
                  </a:lnTo>
                  <a:lnTo>
                    <a:pt x="940612" y="1408049"/>
                  </a:lnTo>
                  <a:lnTo>
                    <a:pt x="935164" y="1414564"/>
                  </a:lnTo>
                  <a:lnTo>
                    <a:pt x="927442" y="1418628"/>
                  </a:lnTo>
                  <a:lnTo>
                    <a:pt x="927442" y="1423797"/>
                  </a:lnTo>
                  <a:lnTo>
                    <a:pt x="900417" y="1456105"/>
                  </a:lnTo>
                  <a:lnTo>
                    <a:pt x="897318" y="1451140"/>
                  </a:lnTo>
                  <a:lnTo>
                    <a:pt x="897318" y="1459814"/>
                  </a:lnTo>
                  <a:lnTo>
                    <a:pt x="836371" y="1532674"/>
                  </a:lnTo>
                  <a:lnTo>
                    <a:pt x="829691" y="1535633"/>
                  </a:lnTo>
                  <a:lnTo>
                    <a:pt x="829691" y="1540662"/>
                  </a:lnTo>
                  <a:lnTo>
                    <a:pt x="787400" y="1591208"/>
                  </a:lnTo>
                  <a:lnTo>
                    <a:pt x="784428" y="1587627"/>
                  </a:lnTo>
                  <a:lnTo>
                    <a:pt x="784428" y="1594764"/>
                  </a:lnTo>
                  <a:lnTo>
                    <a:pt x="733945" y="1655102"/>
                  </a:lnTo>
                  <a:lnTo>
                    <a:pt x="728230" y="1657057"/>
                  </a:lnTo>
                  <a:lnTo>
                    <a:pt x="728230" y="1661922"/>
                  </a:lnTo>
                  <a:lnTo>
                    <a:pt x="525081" y="1904758"/>
                  </a:lnTo>
                  <a:lnTo>
                    <a:pt x="521233" y="1904758"/>
                  </a:lnTo>
                  <a:lnTo>
                    <a:pt x="521233" y="1909368"/>
                  </a:lnTo>
                  <a:lnTo>
                    <a:pt x="394030" y="2061425"/>
                  </a:lnTo>
                  <a:lnTo>
                    <a:pt x="390893" y="2060181"/>
                  </a:lnTo>
                  <a:lnTo>
                    <a:pt x="390893" y="2065172"/>
                  </a:lnTo>
                  <a:lnTo>
                    <a:pt x="14211" y="2515463"/>
                  </a:lnTo>
                  <a:lnTo>
                    <a:pt x="315620" y="2035060"/>
                  </a:lnTo>
                  <a:lnTo>
                    <a:pt x="390893" y="2065172"/>
                  </a:lnTo>
                  <a:lnTo>
                    <a:pt x="390893" y="2060181"/>
                  </a:lnTo>
                  <a:lnTo>
                    <a:pt x="318135" y="2031060"/>
                  </a:lnTo>
                  <a:lnTo>
                    <a:pt x="394487" y="1909368"/>
                  </a:lnTo>
                  <a:lnTo>
                    <a:pt x="521233" y="1909368"/>
                  </a:lnTo>
                  <a:lnTo>
                    <a:pt x="521233" y="1904758"/>
                  </a:lnTo>
                  <a:lnTo>
                    <a:pt x="397370" y="1904758"/>
                  </a:lnTo>
                  <a:lnTo>
                    <a:pt x="501116" y="1739417"/>
                  </a:lnTo>
                  <a:lnTo>
                    <a:pt x="728230" y="1661922"/>
                  </a:lnTo>
                  <a:lnTo>
                    <a:pt x="728230" y="1657057"/>
                  </a:lnTo>
                  <a:lnTo>
                    <a:pt x="505002" y="1733207"/>
                  </a:lnTo>
                  <a:lnTo>
                    <a:pt x="547433" y="1665579"/>
                  </a:lnTo>
                  <a:lnTo>
                    <a:pt x="763752" y="1569847"/>
                  </a:lnTo>
                  <a:lnTo>
                    <a:pt x="784428" y="1594764"/>
                  </a:lnTo>
                  <a:lnTo>
                    <a:pt x="784428" y="1587627"/>
                  </a:lnTo>
                  <a:lnTo>
                    <a:pt x="768083" y="1567929"/>
                  </a:lnTo>
                  <a:lnTo>
                    <a:pt x="829691" y="1540662"/>
                  </a:lnTo>
                  <a:lnTo>
                    <a:pt x="829691" y="1535633"/>
                  </a:lnTo>
                  <a:lnTo>
                    <a:pt x="765035" y="1564246"/>
                  </a:lnTo>
                  <a:lnTo>
                    <a:pt x="760691" y="1559013"/>
                  </a:lnTo>
                  <a:lnTo>
                    <a:pt x="760691" y="1566176"/>
                  </a:lnTo>
                  <a:lnTo>
                    <a:pt x="551802" y="1658620"/>
                  </a:lnTo>
                  <a:lnTo>
                    <a:pt x="586930" y="1602625"/>
                  </a:lnTo>
                  <a:lnTo>
                    <a:pt x="729030" y="1528000"/>
                  </a:lnTo>
                  <a:lnTo>
                    <a:pt x="760691" y="1566176"/>
                  </a:lnTo>
                  <a:lnTo>
                    <a:pt x="760691" y="1559013"/>
                  </a:lnTo>
                  <a:lnTo>
                    <a:pt x="733158" y="1525828"/>
                  </a:lnTo>
                  <a:lnTo>
                    <a:pt x="887844" y="1444599"/>
                  </a:lnTo>
                  <a:lnTo>
                    <a:pt x="897318" y="1459814"/>
                  </a:lnTo>
                  <a:lnTo>
                    <a:pt x="897318" y="1451140"/>
                  </a:lnTo>
                  <a:lnTo>
                    <a:pt x="891908" y="1442453"/>
                  </a:lnTo>
                  <a:lnTo>
                    <a:pt x="927442" y="1423797"/>
                  </a:lnTo>
                  <a:lnTo>
                    <a:pt x="927442" y="1418628"/>
                  </a:lnTo>
                  <a:lnTo>
                    <a:pt x="889482" y="1438554"/>
                  </a:lnTo>
                  <a:lnTo>
                    <a:pt x="885405" y="1432013"/>
                  </a:lnTo>
                  <a:lnTo>
                    <a:pt x="885405" y="1440688"/>
                  </a:lnTo>
                  <a:lnTo>
                    <a:pt x="730161" y="1522222"/>
                  </a:lnTo>
                  <a:lnTo>
                    <a:pt x="726033" y="1517256"/>
                  </a:lnTo>
                  <a:lnTo>
                    <a:pt x="726033" y="1524393"/>
                  </a:lnTo>
                  <a:lnTo>
                    <a:pt x="591781" y="1594891"/>
                  </a:lnTo>
                  <a:lnTo>
                    <a:pt x="674776" y="1462620"/>
                  </a:lnTo>
                  <a:lnTo>
                    <a:pt x="726033" y="1524393"/>
                  </a:lnTo>
                  <a:lnTo>
                    <a:pt x="726033" y="1517256"/>
                  </a:lnTo>
                  <a:lnTo>
                    <a:pt x="677329" y="1458544"/>
                  </a:lnTo>
                  <a:lnTo>
                    <a:pt x="786650" y="1284338"/>
                  </a:lnTo>
                  <a:lnTo>
                    <a:pt x="789546" y="1286662"/>
                  </a:lnTo>
                  <a:lnTo>
                    <a:pt x="885405" y="1440688"/>
                  </a:lnTo>
                  <a:lnTo>
                    <a:pt x="885405" y="1432013"/>
                  </a:lnTo>
                  <a:lnTo>
                    <a:pt x="800379" y="1295361"/>
                  </a:lnTo>
                  <a:lnTo>
                    <a:pt x="940612" y="1408049"/>
                  </a:lnTo>
                  <a:lnTo>
                    <a:pt x="940612" y="1402143"/>
                  </a:lnTo>
                  <a:lnTo>
                    <a:pt x="793026" y="1283550"/>
                  </a:lnTo>
                  <a:lnTo>
                    <a:pt x="790105" y="1278839"/>
                  </a:lnTo>
                  <a:lnTo>
                    <a:pt x="899401" y="1104633"/>
                  </a:lnTo>
                  <a:lnTo>
                    <a:pt x="1046314" y="1281696"/>
                  </a:lnTo>
                  <a:lnTo>
                    <a:pt x="1046314" y="1274483"/>
                  </a:lnTo>
                  <a:lnTo>
                    <a:pt x="901979" y="1100531"/>
                  </a:lnTo>
                  <a:lnTo>
                    <a:pt x="910958" y="1086218"/>
                  </a:lnTo>
                  <a:lnTo>
                    <a:pt x="1125029" y="1187602"/>
                  </a:lnTo>
                  <a:lnTo>
                    <a:pt x="1125029" y="1182497"/>
                  </a:lnTo>
                  <a:lnTo>
                    <a:pt x="913422" y="1082281"/>
                  </a:lnTo>
                  <a:lnTo>
                    <a:pt x="957732" y="1011669"/>
                  </a:lnTo>
                  <a:lnTo>
                    <a:pt x="1197597" y="1100848"/>
                  </a:lnTo>
                  <a:lnTo>
                    <a:pt x="1197597" y="1095959"/>
                  </a:lnTo>
                  <a:lnTo>
                    <a:pt x="960221" y="1007694"/>
                  </a:lnTo>
                  <a:lnTo>
                    <a:pt x="999553" y="945007"/>
                  </a:lnTo>
                  <a:lnTo>
                    <a:pt x="1068209" y="964844"/>
                  </a:lnTo>
                  <a:lnTo>
                    <a:pt x="1208163" y="1088224"/>
                  </a:lnTo>
                  <a:lnTo>
                    <a:pt x="1208163" y="1082078"/>
                  </a:lnTo>
                  <a:lnTo>
                    <a:pt x="1078585" y="967841"/>
                  </a:lnTo>
                  <a:lnTo>
                    <a:pt x="1264056" y="1021422"/>
                  </a:lnTo>
                  <a:lnTo>
                    <a:pt x="1264056" y="1016647"/>
                  </a:lnTo>
                  <a:lnTo>
                    <a:pt x="1070521" y="960729"/>
                  </a:lnTo>
                  <a:lnTo>
                    <a:pt x="1060157" y="951598"/>
                  </a:lnTo>
                  <a:lnTo>
                    <a:pt x="1060157" y="957745"/>
                  </a:lnTo>
                  <a:lnTo>
                    <a:pt x="1002093" y="940968"/>
                  </a:lnTo>
                  <a:lnTo>
                    <a:pt x="1016000" y="918794"/>
                  </a:lnTo>
                  <a:lnTo>
                    <a:pt x="1060157" y="957745"/>
                  </a:lnTo>
                  <a:lnTo>
                    <a:pt x="1060157" y="951598"/>
                  </a:lnTo>
                  <a:lnTo>
                    <a:pt x="1018489" y="914844"/>
                  </a:lnTo>
                  <a:lnTo>
                    <a:pt x="1059268" y="849833"/>
                  </a:lnTo>
                  <a:lnTo>
                    <a:pt x="1270063" y="1014234"/>
                  </a:lnTo>
                  <a:lnTo>
                    <a:pt x="1270063" y="1008367"/>
                  </a:lnTo>
                  <a:lnTo>
                    <a:pt x="1061732" y="845896"/>
                  </a:lnTo>
                  <a:lnTo>
                    <a:pt x="1097356" y="789127"/>
                  </a:lnTo>
                  <a:lnTo>
                    <a:pt x="1325410" y="948067"/>
                  </a:lnTo>
                  <a:lnTo>
                    <a:pt x="1325410" y="942467"/>
                  </a:lnTo>
                  <a:lnTo>
                    <a:pt x="1099807" y="785228"/>
                  </a:lnTo>
                  <a:lnTo>
                    <a:pt x="1179182" y="658710"/>
                  </a:lnTo>
                  <a:lnTo>
                    <a:pt x="1517650" y="658710"/>
                  </a:lnTo>
                  <a:lnTo>
                    <a:pt x="1517650" y="680224"/>
                  </a:lnTo>
                  <a:lnTo>
                    <a:pt x="1515770" y="681037"/>
                  </a:lnTo>
                  <a:lnTo>
                    <a:pt x="1517650" y="682625"/>
                  </a:lnTo>
                  <a:lnTo>
                    <a:pt x="1517650" y="684072"/>
                  </a:lnTo>
                  <a:lnTo>
                    <a:pt x="1518729" y="683539"/>
                  </a:lnTo>
                  <a:lnTo>
                    <a:pt x="1535176" y="697318"/>
                  </a:lnTo>
                  <a:lnTo>
                    <a:pt x="1535176" y="610984"/>
                  </a:lnTo>
                  <a:lnTo>
                    <a:pt x="1531848" y="607225"/>
                  </a:lnTo>
                  <a:lnTo>
                    <a:pt x="1522450" y="630745"/>
                  </a:lnTo>
                  <a:lnTo>
                    <a:pt x="1517865" y="628916"/>
                  </a:lnTo>
                  <a:lnTo>
                    <a:pt x="1517650" y="628802"/>
                  </a:lnTo>
                  <a:lnTo>
                    <a:pt x="1517650" y="633793"/>
                  </a:lnTo>
                  <a:lnTo>
                    <a:pt x="1517650" y="642797"/>
                  </a:lnTo>
                  <a:lnTo>
                    <a:pt x="1513128" y="654100"/>
                  </a:lnTo>
                  <a:lnTo>
                    <a:pt x="1182065" y="654100"/>
                  </a:lnTo>
                  <a:lnTo>
                    <a:pt x="1259598" y="530542"/>
                  </a:lnTo>
                  <a:lnTo>
                    <a:pt x="1517650" y="633793"/>
                  </a:lnTo>
                  <a:lnTo>
                    <a:pt x="1517650" y="628827"/>
                  </a:lnTo>
                  <a:lnTo>
                    <a:pt x="1262087" y="526580"/>
                  </a:lnTo>
                  <a:lnTo>
                    <a:pt x="1544548" y="76390"/>
                  </a:lnTo>
                  <a:lnTo>
                    <a:pt x="1558137" y="87757"/>
                  </a:lnTo>
                  <a:lnTo>
                    <a:pt x="1558912" y="84442"/>
                  </a:lnTo>
                  <a:lnTo>
                    <a:pt x="1566418" y="89154"/>
                  </a:lnTo>
                  <a:lnTo>
                    <a:pt x="1568704" y="65443"/>
                  </a:lnTo>
                  <a:lnTo>
                    <a:pt x="1572310" y="28270"/>
                  </a:lnTo>
                  <a:lnTo>
                    <a:pt x="1572869" y="27635"/>
                  </a:lnTo>
                  <a:close/>
                </a:path>
              </a:pathLst>
            </a:custGeom>
            <a:solidFill>
              <a:srgbClr val="8397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522" y="2541671"/>
              <a:ext cx="145575" cy="1430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4131" y="2541671"/>
              <a:ext cx="142947" cy="14299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7778" y="2541671"/>
              <a:ext cx="142998" cy="1429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522" y="3174042"/>
              <a:ext cx="145575" cy="1430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4131" y="3174042"/>
              <a:ext cx="142947" cy="1429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57778" y="3174042"/>
              <a:ext cx="142998" cy="14299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4131" y="3811772"/>
              <a:ext cx="142947" cy="14299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7778" y="3811772"/>
              <a:ext cx="142998" cy="1429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13917" y="2438400"/>
              <a:ext cx="403225" cy="320675"/>
            </a:xfrm>
            <a:custGeom>
              <a:avLst/>
              <a:gdLst/>
              <a:ahLst/>
              <a:cxnLst/>
              <a:rect l="l" t="t" r="r" b="b"/>
              <a:pathLst>
                <a:path w="403225" h="320675">
                  <a:moveTo>
                    <a:pt x="0" y="0"/>
                  </a:moveTo>
                  <a:lnTo>
                    <a:pt x="402823" y="0"/>
                  </a:lnTo>
                  <a:lnTo>
                    <a:pt x="402823" y="320179"/>
                  </a:lnTo>
                  <a:lnTo>
                    <a:pt x="0" y="32017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24884" y="2438400"/>
              <a:ext cx="403225" cy="320675"/>
            </a:xfrm>
            <a:custGeom>
              <a:avLst/>
              <a:gdLst/>
              <a:ahLst/>
              <a:cxnLst/>
              <a:rect l="l" t="t" r="r" b="b"/>
              <a:pathLst>
                <a:path w="403225" h="320675">
                  <a:moveTo>
                    <a:pt x="0" y="0"/>
                  </a:moveTo>
                  <a:lnTo>
                    <a:pt x="402772" y="0"/>
                  </a:lnTo>
                  <a:lnTo>
                    <a:pt x="402772" y="320179"/>
                  </a:lnTo>
                  <a:lnTo>
                    <a:pt x="0" y="32017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27853" y="2438400"/>
              <a:ext cx="405765" cy="320675"/>
            </a:xfrm>
            <a:custGeom>
              <a:avLst/>
              <a:gdLst/>
              <a:ahLst/>
              <a:cxnLst/>
              <a:rect l="l" t="t" r="r" b="b"/>
              <a:pathLst>
                <a:path w="405764" h="320675">
                  <a:moveTo>
                    <a:pt x="0" y="0"/>
                  </a:moveTo>
                  <a:lnTo>
                    <a:pt x="405452" y="0"/>
                  </a:lnTo>
                  <a:lnTo>
                    <a:pt x="405452" y="320179"/>
                  </a:lnTo>
                  <a:lnTo>
                    <a:pt x="0" y="32017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3917" y="3721849"/>
              <a:ext cx="403225" cy="323215"/>
            </a:xfrm>
            <a:custGeom>
              <a:avLst/>
              <a:gdLst/>
              <a:ahLst/>
              <a:cxnLst/>
              <a:rect l="l" t="t" r="r" b="b"/>
              <a:pathLst>
                <a:path w="403225" h="323214">
                  <a:moveTo>
                    <a:pt x="0" y="0"/>
                  </a:moveTo>
                  <a:lnTo>
                    <a:pt x="402823" y="0"/>
                  </a:lnTo>
                  <a:lnTo>
                    <a:pt x="402823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24884" y="3721849"/>
              <a:ext cx="403225" cy="323215"/>
            </a:xfrm>
            <a:custGeom>
              <a:avLst/>
              <a:gdLst/>
              <a:ahLst/>
              <a:cxnLst/>
              <a:rect l="l" t="t" r="r" b="b"/>
              <a:pathLst>
                <a:path w="403225" h="323214">
                  <a:moveTo>
                    <a:pt x="0" y="0"/>
                  </a:moveTo>
                  <a:lnTo>
                    <a:pt x="402772" y="0"/>
                  </a:lnTo>
                  <a:lnTo>
                    <a:pt x="402772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227853" y="3721849"/>
              <a:ext cx="405765" cy="323215"/>
            </a:xfrm>
            <a:custGeom>
              <a:avLst/>
              <a:gdLst/>
              <a:ahLst/>
              <a:cxnLst/>
              <a:rect l="l" t="t" r="r" b="b"/>
              <a:pathLst>
                <a:path w="405764" h="323214">
                  <a:moveTo>
                    <a:pt x="0" y="0"/>
                  </a:moveTo>
                  <a:lnTo>
                    <a:pt x="405452" y="0"/>
                  </a:lnTo>
                  <a:lnTo>
                    <a:pt x="405452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13917" y="3073450"/>
              <a:ext cx="403225" cy="323215"/>
            </a:xfrm>
            <a:custGeom>
              <a:avLst/>
              <a:gdLst/>
              <a:ahLst/>
              <a:cxnLst/>
              <a:rect l="l" t="t" r="r" b="b"/>
              <a:pathLst>
                <a:path w="403225" h="323214">
                  <a:moveTo>
                    <a:pt x="0" y="0"/>
                  </a:moveTo>
                  <a:lnTo>
                    <a:pt x="402823" y="0"/>
                  </a:lnTo>
                  <a:lnTo>
                    <a:pt x="402823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24884" y="3073450"/>
              <a:ext cx="403225" cy="323215"/>
            </a:xfrm>
            <a:custGeom>
              <a:avLst/>
              <a:gdLst/>
              <a:ahLst/>
              <a:cxnLst/>
              <a:rect l="l" t="t" r="r" b="b"/>
              <a:pathLst>
                <a:path w="403225" h="323214">
                  <a:moveTo>
                    <a:pt x="0" y="0"/>
                  </a:moveTo>
                  <a:lnTo>
                    <a:pt x="402772" y="0"/>
                  </a:lnTo>
                  <a:lnTo>
                    <a:pt x="402772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227853" y="3073450"/>
              <a:ext cx="405765" cy="323215"/>
            </a:xfrm>
            <a:custGeom>
              <a:avLst/>
              <a:gdLst/>
              <a:ahLst/>
              <a:cxnLst/>
              <a:rect l="l" t="t" r="r" b="b"/>
              <a:pathLst>
                <a:path w="405764" h="323214">
                  <a:moveTo>
                    <a:pt x="0" y="0"/>
                  </a:moveTo>
                  <a:lnTo>
                    <a:pt x="405452" y="0"/>
                  </a:lnTo>
                  <a:lnTo>
                    <a:pt x="405452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2048" y="2438400"/>
              <a:ext cx="1211580" cy="1606550"/>
            </a:xfrm>
            <a:custGeom>
              <a:avLst/>
              <a:gdLst/>
              <a:ahLst/>
              <a:cxnLst/>
              <a:rect l="l" t="t" r="r" b="b"/>
              <a:pathLst>
                <a:path w="1211580" h="1606550">
                  <a:moveTo>
                    <a:pt x="0" y="0"/>
                  </a:moveTo>
                  <a:lnTo>
                    <a:pt x="405502" y="0"/>
                  </a:lnTo>
                  <a:lnTo>
                    <a:pt x="405502" y="320179"/>
                  </a:lnTo>
                  <a:lnTo>
                    <a:pt x="0" y="320179"/>
                  </a:lnTo>
                  <a:lnTo>
                    <a:pt x="0" y="0"/>
                  </a:lnTo>
                  <a:close/>
                </a:path>
                <a:path w="1211580" h="1606550">
                  <a:moveTo>
                    <a:pt x="805609" y="0"/>
                  </a:moveTo>
                  <a:lnTo>
                    <a:pt x="1211112" y="0"/>
                  </a:lnTo>
                  <a:lnTo>
                    <a:pt x="1211112" y="320179"/>
                  </a:lnTo>
                  <a:lnTo>
                    <a:pt x="805609" y="320179"/>
                  </a:lnTo>
                  <a:lnTo>
                    <a:pt x="805609" y="0"/>
                  </a:lnTo>
                  <a:close/>
                </a:path>
                <a:path w="1211580" h="1606550">
                  <a:moveTo>
                    <a:pt x="0" y="1283449"/>
                  </a:moveTo>
                  <a:lnTo>
                    <a:pt x="405502" y="1283449"/>
                  </a:lnTo>
                  <a:lnTo>
                    <a:pt x="405502" y="1606308"/>
                  </a:lnTo>
                  <a:lnTo>
                    <a:pt x="0" y="1606308"/>
                  </a:lnTo>
                  <a:lnTo>
                    <a:pt x="0" y="1283449"/>
                  </a:lnTo>
                  <a:close/>
                </a:path>
                <a:path w="1211580" h="1606550">
                  <a:moveTo>
                    <a:pt x="805609" y="1283449"/>
                  </a:moveTo>
                  <a:lnTo>
                    <a:pt x="1211112" y="1283449"/>
                  </a:lnTo>
                  <a:lnTo>
                    <a:pt x="1211112" y="1606308"/>
                  </a:lnTo>
                  <a:lnTo>
                    <a:pt x="805609" y="1606308"/>
                  </a:lnTo>
                  <a:lnTo>
                    <a:pt x="805609" y="1283449"/>
                  </a:lnTo>
                  <a:close/>
                </a:path>
                <a:path w="1211580" h="1606550">
                  <a:moveTo>
                    <a:pt x="0" y="635050"/>
                  </a:moveTo>
                  <a:lnTo>
                    <a:pt x="405502" y="635050"/>
                  </a:lnTo>
                  <a:lnTo>
                    <a:pt x="405502" y="957910"/>
                  </a:lnTo>
                  <a:lnTo>
                    <a:pt x="0" y="957910"/>
                  </a:lnTo>
                  <a:lnTo>
                    <a:pt x="0" y="635050"/>
                  </a:lnTo>
                  <a:close/>
                </a:path>
                <a:path w="1211580" h="1606550">
                  <a:moveTo>
                    <a:pt x="805609" y="635050"/>
                  </a:moveTo>
                  <a:lnTo>
                    <a:pt x="1211112" y="635050"/>
                  </a:lnTo>
                  <a:lnTo>
                    <a:pt x="1211112" y="957910"/>
                  </a:lnTo>
                  <a:lnTo>
                    <a:pt x="805609" y="957910"/>
                  </a:lnTo>
                  <a:lnTo>
                    <a:pt x="805609" y="63505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13917" y="2758579"/>
              <a:ext cx="403225" cy="323215"/>
            </a:xfrm>
            <a:custGeom>
              <a:avLst/>
              <a:gdLst/>
              <a:ahLst/>
              <a:cxnLst/>
              <a:rect l="l" t="t" r="r" b="b"/>
              <a:pathLst>
                <a:path w="403225" h="323214">
                  <a:moveTo>
                    <a:pt x="0" y="0"/>
                  </a:moveTo>
                  <a:lnTo>
                    <a:pt x="402823" y="0"/>
                  </a:lnTo>
                  <a:lnTo>
                    <a:pt x="402823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24884" y="2758579"/>
              <a:ext cx="403225" cy="323215"/>
            </a:xfrm>
            <a:custGeom>
              <a:avLst/>
              <a:gdLst/>
              <a:ahLst/>
              <a:cxnLst/>
              <a:rect l="l" t="t" r="r" b="b"/>
              <a:pathLst>
                <a:path w="403225" h="323214">
                  <a:moveTo>
                    <a:pt x="0" y="0"/>
                  </a:moveTo>
                  <a:lnTo>
                    <a:pt x="402772" y="0"/>
                  </a:lnTo>
                  <a:lnTo>
                    <a:pt x="402772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227853" y="2758579"/>
              <a:ext cx="405765" cy="323215"/>
            </a:xfrm>
            <a:custGeom>
              <a:avLst/>
              <a:gdLst/>
              <a:ahLst/>
              <a:cxnLst/>
              <a:rect l="l" t="t" r="r" b="b"/>
              <a:pathLst>
                <a:path w="405764" h="323214">
                  <a:moveTo>
                    <a:pt x="0" y="0"/>
                  </a:moveTo>
                  <a:lnTo>
                    <a:pt x="405452" y="0"/>
                  </a:lnTo>
                  <a:lnTo>
                    <a:pt x="405452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22048" y="2758579"/>
              <a:ext cx="1211580" cy="323215"/>
            </a:xfrm>
            <a:custGeom>
              <a:avLst/>
              <a:gdLst/>
              <a:ahLst/>
              <a:cxnLst/>
              <a:rect l="l" t="t" r="r" b="b"/>
              <a:pathLst>
                <a:path w="1211580" h="323214">
                  <a:moveTo>
                    <a:pt x="0" y="0"/>
                  </a:moveTo>
                  <a:lnTo>
                    <a:pt x="405502" y="0"/>
                  </a:lnTo>
                  <a:lnTo>
                    <a:pt x="405502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  <a:path w="1211580" h="323214">
                  <a:moveTo>
                    <a:pt x="805609" y="0"/>
                  </a:moveTo>
                  <a:lnTo>
                    <a:pt x="1211112" y="0"/>
                  </a:lnTo>
                  <a:lnTo>
                    <a:pt x="1211112" y="322859"/>
                  </a:lnTo>
                  <a:lnTo>
                    <a:pt x="805609" y="322859"/>
                  </a:lnTo>
                  <a:lnTo>
                    <a:pt x="805609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13917" y="3401669"/>
              <a:ext cx="403225" cy="323215"/>
            </a:xfrm>
            <a:custGeom>
              <a:avLst/>
              <a:gdLst/>
              <a:ahLst/>
              <a:cxnLst/>
              <a:rect l="l" t="t" r="r" b="b"/>
              <a:pathLst>
                <a:path w="403225" h="323214">
                  <a:moveTo>
                    <a:pt x="0" y="0"/>
                  </a:moveTo>
                  <a:lnTo>
                    <a:pt x="402823" y="0"/>
                  </a:lnTo>
                  <a:lnTo>
                    <a:pt x="402823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24884" y="3401669"/>
              <a:ext cx="403225" cy="323215"/>
            </a:xfrm>
            <a:custGeom>
              <a:avLst/>
              <a:gdLst/>
              <a:ahLst/>
              <a:cxnLst/>
              <a:rect l="l" t="t" r="r" b="b"/>
              <a:pathLst>
                <a:path w="403225" h="323214">
                  <a:moveTo>
                    <a:pt x="0" y="0"/>
                  </a:moveTo>
                  <a:lnTo>
                    <a:pt x="402772" y="0"/>
                  </a:lnTo>
                  <a:lnTo>
                    <a:pt x="402772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227853" y="3401669"/>
              <a:ext cx="405765" cy="323215"/>
            </a:xfrm>
            <a:custGeom>
              <a:avLst/>
              <a:gdLst/>
              <a:ahLst/>
              <a:cxnLst/>
              <a:rect l="l" t="t" r="r" b="b"/>
              <a:pathLst>
                <a:path w="405764" h="323214">
                  <a:moveTo>
                    <a:pt x="0" y="0"/>
                  </a:moveTo>
                  <a:lnTo>
                    <a:pt x="405452" y="0"/>
                  </a:lnTo>
                  <a:lnTo>
                    <a:pt x="405452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22048" y="3401669"/>
              <a:ext cx="1211580" cy="323215"/>
            </a:xfrm>
            <a:custGeom>
              <a:avLst/>
              <a:gdLst/>
              <a:ahLst/>
              <a:cxnLst/>
              <a:rect l="l" t="t" r="r" b="b"/>
              <a:pathLst>
                <a:path w="1211580" h="323214">
                  <a:moveTo>
                    <a:pt x="0" y="0"/>
                  </a:moveTo>
                  <a:lnTo>
                    <a:pt x="405502" y="0"/>
                  </a:lnTo>
                  <a:lnTo>
                    <a:pt x="405502" y="322859"/>
                  </a:lnTo>
                  <a:lnTo>
                    <a:pt x="0" y="322859"/>
                  </a:lnTo>
                  <a:lnTo>
                    <a:pt x="0" y="0"/>
                  </a:lnTo>
                  <a:close/>
                </a:path>
                <a:path w="1211580" h="323214">
                  <a:moveTo>
                    <a:pt x="805609" y="0"/>
                  </a:moveTo>
                  <a:lnTo>
                    <a:pt x="1211112" y="0"/>
                  </a:lnTo>
                  <a:lnTo>
                    <a:pt x="1211112" y="322859"/>
                  </a:lnTo>
                  <a:lnTo>
                    <a:pt x="805609" y="322859"/>
                  </a:lnTo>
                  <a:lnTo>
                    <a:pt x="805609" y="0"/>
                  </a:lnTo>
                  <a:close/>
                </a:path>
              </a:pathLst>
            </a:custGeom>
            <a:ln w="12228">
              <a:solidFill>
                <a:srgbClr val="18171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9188" y="3806413"/>
              <a:ext cx="142947" cy="14567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69171" y="1788515"/>
              <a:ext cx="545465" cy="577215"/>
            </a:xfrm>
            <a:custGeom>
              <a:avLst/>
              <a:gdLst/>
              <a:ahLst/>
              <a:cxnLst/>
              <a:rect l="l" t="t" r="r" b="b"/>
              <a:pathLst>
                <a:path w="545465" h="577214">
                  <a:moveTo>
                    <a:pt x="545058" y="576910"/>
                  </a:moveTo>
                  <a:lnTo>
                    <a:pt x="0" y="576910"/>
                  </a:lnTo>
                  <a:lnTo>
                    <a:pt x="0" y="0"/>
                  </a:lnTo>
                  <a:lnTo>
                    <a:pt x="545058" y="0"/>
                  </a:lnTo>
                  <a:lnTo>
                    <a:pt x="545058" y="576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3281061" y="2417748"/>
            <a:ext cx="31115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300" i="1" spc="-20" dirty="0">
                <a:latin typeface="Times New Roman"/>
                <a:cs typeface="Times New Roman"/>
              </a:rPr>
              <a:t>s</a:t>
            </a:r>
            <a:r>
              <a:rPr sz="1275" i="1" spc="-30" baseline="22875" dirty="0">
                <a:latin typeface="Times New Roman"/>
                <a:cs typeface="Times New Roman"/>
              </a:rPr>
              <a:t>1</a:t>
            </a:r>
            <a:r>
              <a:rPr sz="1300" i="1" spc="-20" dirty="0">
                <a:latin typeface="Times New Roman"/>
                <a:cs typeface="Times New Roman"/>
              </a:rPr>
              <a:t>.v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56664" y="3603642"/>
            <a:ext cx="37084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i="1" spc="-15" baseline="-14957" dirty="0">
                <a:latin typeface="Times New Roman"/>
                <a:cs typeface="Times New Roman"/>
              </a:rPr>
              <a:t>s</a:t>
            </a:r>
            <a:r>
              <a:rPr sz="850" i="1" spc="-10" dirty="0">
                <a:latin typeface="Times New Roman"/>
                <a:cs typeface="Times New Roman"/>
              </a:rPr>
              <a:t>|S|</a:t>
            </a:r>
            <a:r>
              <a:rPr sz="1950" i="1" spc="-15" baseline="-14957" dirty="0">
                <a:latin typeface="Times New Roman"/>
                <a:cs typeface="Times New Roman"/>
              </a:rPr>
              <a:t>.v</a:t>
            </a:r>
            <a:endParaRPr sz="1950" baseline="-14957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866305" y="1789546"/>
            <a:ext cx="32956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300" i="1" spc="-20" dirty="0">
                <a:latin typeface="Times New Roman"/>
                <a:cs typeface="Times New Roman"/>
              </a:rPr>
              <a:t>p</a:t>
            </a:r>
            <a:r>
              <a:rPr sz="1275" i="1" spc="-30" baseline="22875" dirty="0">
                <a:latin typeface="Times New Roman"/>
                <a:cs typeface="Times New Roman"/>
              </a:rPr>
              <a:t>1</a:t>
            </a:r>
            <a:r>
              <a:rPr sz="1300" i="1" spc="-20" dirty="0">
                <a:latin typeface="Times New Roman"/>
                <a:cs typeface="Times New Roman"/>
              </a:rPr>
              <a:t>.v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866305" y="2385697"/>
            <a:ext cx="32956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300" i="1" spc="-20" dirty="0">
                <a:latin typeface="Times New Roman"/>
                <a:cs typeface="Times New Roman"/>
              </a:rPr>
              <a:t>p</a:t>
            </a:r>
            <a:r>
              <a:rPr sz="1275" i="1" spc="-30" baseline="22875" dirty="0">
                <a:latin typeface="Times New Roman"/>
                <a:cs typeface="Times New Roman"/>
              </a:rPr>
              <a:t>2</a:t>
            </a:r>
            <a:r>
              <a:rPr sz="1300" i="1" spc="-20" dirty="0">
                <a:latin typeface="Times New Roman"/>
                <a:cs typeface="Times New Roman"/>
              </a:rPr>
              <a:t>.v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866305" y="3616459"/>
            <a:ext cx="49403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i="1" spc="-15" baseline="-17094" dirty="0">
                <a:latin typeface="Times New Roman"/>
                <a:cs typeface="Times New Roman"/>
              </a:rPr>
              <a:t>p</a:t>
            </a:r>
            <a:r>
              <a:rPr sz="850" i="1" spc="-10" dirty="0">
                <a:latin typeface="Times New Roman"/>
                <a:cs typeface="Times New Roman"/>
              </a:rPr>
              <a:t>|P|-</a:t>
            </a:r>
            <a:r>
              <a:rPr sz="850" i="1" spc="-25" dirty="0">
                <a:latin typeface="Times New Roman"/>
                <a:cs typeface="Times New Roman"/>
              </a:rPr>
              <a:t>1</a:t>
            </a:r>
            <a:r>
              <a:rPr sz="1950" i="1" spc="-37" baseline="-17094" dirty="0">
                <a:latin typeface="Times New Roman"/>
                <a:cs typeface="Times New Roman"/>
              </a:rPr>
              <a:t>.v</a:t>
            </a:r>
            <a:endParaRPr sz="1950" baseline="-17094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0831477" y="2127772"/>
            <a:ext cx="15684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50" dirty="0">
                <a:latin typeface="Cambria Math"/>
                <a:cs typeface="Cambria Math"/>
              </a:rPr>
              <a:t>P</a:t>
            </a:r>
            <a:endParaRPr sz="1850">
              <a:latin typeface="Cambria Math"/>
              <a:cs typeface="Cambria Math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07212" y="1827009"/>
            <a:ext cx="2020570" cy="5708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endParaRPr sz="1850">
              <a:latin typeface="Times New Roman"/>
              <a:cs typeface="Times New Roman"/>
            </a:endParaRPr>
          </a:p>
          <a:p>
            <a:pPr>
              <a:lnSpc>
                <a:spcPts val="2000"/>
              </a:lnSpc>
            </a:pPr>
            <a:r>
              <a:rPr sz="1850" spc="-50" dirty="0">
                <a:latin typeface="Cambria Math"/>
                <a:cs typeface="Cambria Math"/>
              </a:rPr>
              <a:t>S</a:t>
            </a:r>
            <a:endParaRPr sz="1850">
              <a:latin typeface="Cambria Math"/>
              <a:cs typeface="Cambria Math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235987" y="3891114"/>
            <a:ext cx="577215" cy="339725"/>
          </a:xfrm>
          <a:custGeom>
            <a:avLst/>
            <a:gdLst/>
            <a:ahLst/>
            <a:cxnLst/>
            <a:rect l="l" t="t" r="r" b="b"/>
            <a:pathLst>
              <a:path w="577214" h="339725">
                <a:moveTo>
                  <a:pt x="577100" y="339725"/>
                </a:moveTo>
                <a:lnTo>
                  <a:pt x="0" y="339725"/>
                </a:lnTo>
                <a:lnTo>
                  <a:pt x="0" y="0"/>
                </a:lnTo>
                <a:lnTo>
                  <a:pt x="577100" y="0"/>
                </a:lnTo>
                <a:lnTo>
                  <a:pt x="577100" y="339725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291187" y="3846468"/>
            <a:ext cx="464184" cy="2794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475" spc="-15" baseline="-16835" dirty="0">
                <a:latin typeface="Cambria Math"/>
                <a:cs typeface="Cambria Math"/>
              </a:rPr>
              <a:t>s</a:t>
            </a:r>
            <a:r>
              <a:rPr sz="1100" spc="-10" dirty="0">
                <a:latin typeface="Cambria Math"/>
                <a:cs typeface="Cambria Math"/>
              </a:rPr>
              <a:t>|S|</a:t>
            </a:r>
            <a:r>
              <a:rPr sz="2475" spc="-15" baseline="-16835" dirty="0">
                <a:latin typeface="Cambria Math"/>
                <a:cs typeface="Cambria Math"/>
              </a:rPr>
              <a:t>.v</a:t>
            </a:r>
            <a:endParaRPr sz="2475" baseline="-16835">
              <a:latin typeface="Cambria Math"/>
              <a:cs typeface="Cambria Math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23875" y="2609062"/>
            <a:ext cx="500380" cy="339725"/>
          </a:xfrm>
          <a:custGeom>
            <a:avLst/>
            <a:gdLst/>
            <a:ahLst/>
            <a:cxnLst/>
            <a:rect l="l" t="t" r="r" b="b"/>
            <a:pathLst>
              <a:path w="500380" h="339725">
                <a:moveTo>
                  <a:pt x="500164" y="339725"/>
                </a:moveTo>
                <a:lnTo>
                  <a:pt x="0" y="339725"/>
                </a:lnTo>
                <a:lnTo>
                  <a:pt x="0" y="0"/>
                </a:lnTo>
                <a:lnTo>
                  <a:pt x="500164" y="0"/>
                </a:lnTo>
                <a:lnTo>
                  <a:pt x="500164" y="339725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20031" y="2764693"/>
            <a:ext cx="391160" cy="184150"/>
          </a:xfrm>
          <a:prstGeom prst="rect">
            <a:avLst/>
          </a:prstGeom>
          <a:solidFill>
            <a:srgbClr val="FFFFFF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25"/>
              </a:lnSpc>
            </a:pPr>
            <a:r>
              <a:rPr sz="1650" spc="-20" dirty="0">
                <a:latin typeface="Cambria Math"/>
                <a:cs typeface="Cambria Math"/>
              </a:rPr>
              <a:t>s</a:t>
            </a:r>
            <a:r>
              <a:rPr sz="1650" spc="-30" baseline="25252" dirty="0">
                <a:latin typeface="Cambria Math"/>
                <a:cs typeface="Cambria Math"/>
              </a:rPr>
              <a:t>1</a:t>
            </a:r>
            <a:r>
              <a:rPr sz="1650" spc="-20" dirty="0">
                <a:latin typeface="Cambria Math"/>
                <a:cs typeface="Cambria Math"/>
              </a:rPr>
              <a:t>.v</a:t>
            </a:r>
            <a:endParaRPr sz="1650">
              <a:latin typeface="Cambria Math"/>
              <a:cs typeface="Cambria Math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8969750" y="2435109"/>
          <a:ext cx="2018029" cy="1600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5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solidFill>
                      <a:srgbClr val="567B9A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90AAC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104">
                <a:tc>
                  <a:txBody>
                    <a:bodyPr/>
                    <a:lstStyle/>
                    <a:p>
                      <a:pPr marL="60960">
                        <a:lnSpc>
                          <a:spcPts val="1515"/>
                        </a:lnSpc>
                      </a:pPr>
                      <a:r>
                        <a:rPr sz="1350" spc="-20" dirty="0">
                          <a:latin typeface="Cambria Math"/>
                          <a:cs typeface="Cambria Math"/>
                        </a:rPr>
                        <a:t>p</a:t>
                      </a:r>
                      <a:r>
                        <a:rPr sz="1275" spc="-30" baseline="26143" dirty="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350" spc="-20" dirty="0">
                          <a:latin typeface="Cambria Math"/>
                          <a:cs typeface="Cambria Math"/>
                        </a:rPr>
                        <a:t>.v</a:t>
                      </a:r>
                      <a:endParaRPr sz="13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solidFill>
                      <a:srgbClr val="FFFFFF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90AA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567B9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90AA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90AA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84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0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B525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solidFill>
                      <a:srgbClr val="C428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B5256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ts val="1130"/>
                        </a:lnSpc>
                      </a:pPr>
                      <a:r>
                        <a:rPr sz="2025" spc="-15" baseline="-16460" dirty="0">
                          <a:latin typeface="Cambria Math"/>
                          <a:cs typeface="Cambria Math"/>
                        </a:rPr>
                        <a:t>p</a:t>
                      </a:r>
                      <a:r>
                        <a:rPr sz="850" spc="-10" dirty="0">
                          <a:latin typeface="Cambria Math"/>
                          <a:cs typeface="Cambria Math"/>
                        </a:rPr>
                        <a:t>|P|</a:t>
                      </a:r>
                      <a:r>
                        <a:rPr sz="2025" spc="-15" baseline="-16460" dirty="0">
                          <a:latin typeface="Cambria Math"/>
                          <a:cs typeface="Cambria Math"/>
                        </a:rPr>
                        <a:t>.v</a:t>
                      </a:r>
                      <a:endParaRPr sz="2025" baseline="-1646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solidFill>
                      <a:srgbClr val="FFFFFF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8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B525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C428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9" name="object 89"/>
          <p:cNvSpPr txBox="1"/>
          <p:nvPr/>
        </p:nvSpPr>
        <p:spPr>
          <a:xfrm>
            <a:off x="498475" y="4225433"/>
            <a:ext cx="9706610" cy="20218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966595" algn="r">
              <a:lnSpc>
                <a:spcPct val="100000"/>
              </a:lnSpc>
              <a:spcBef>
                <a:spcPts val="105"/>
              </a:spcBef>
            </a:pPr>
            <a:r>
              <a:rPr sz="1950" i="1" spc="-15" baseline="-14957" dirty="0">
                <a:latin typeface="Times New Roman"/>
                <a:cs typeface="Times New Roman"/>
              </a:rPr>
              <a:t>p</a:t>
            </a:r>
            <a:r>
              <a:rPr sz="850" i="1" spc="-10" dirty="0">
                <a:latin typeface="Times New Roman"/>
                <a:cs typeface="Times New Roman"/>
              </a:rPr>
              <a:t>|P|</a:t>
            </a:r>
            <a:r>
              <a:rPr sz="1950" i="1" spc="-15" baseline="-14957" dirty="0">
                <a:latin typeface="Times New Roman"/>
                <a:cs typeface="Times New Roman"/>
              </a:rPr>
              <a:t>.v</a:t>
            </a:r>
            <a:endParaRPr sz="1950" baseline="-1495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8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1500" i="1" spc="-55" dirty="0">
                <a:solidFill>
                  <a:srgbClr val="3642B1"/>
                </a:solidFill>
                <a:latin typeface="Trebuchet MS"/>
                <a:cs typeface="Trebuchet MS"/>
              </a:rPr>
              <a:t>(Una</a:t>
            </a:r>
            <a:r>
              <a:rPr sz="1500" i="1" spc="-14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5" dirty="0">
                <a:solidFill>
                  <a:srgbClr val="3642B1"/>
                </a:solidFill>
                <a:latin typeface="Trebuchet MS"/>
                <a:cs typeface="Trebuchet MS"/>
              </a:rPr>
              <a:t>semplice)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5" dirty="0">
                <a:solidFill>
                  <a:srgbClr val="3642B1"/>
                </a:solidFill>
                <a:latin typeface="Trebuchet MS"/>
                <a:cs typeface="Trebuchet MS"/>
              </a:rPr>
              <a:t>ANN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è</a:t>
            </a:r>
            <a:r>
              <a:rPr sz="1500" i="1" spc="-13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14" dirty="0">
                <a:solidFill>
                  <a:srgbClr val="3642B1"/>
                </a:solidFill>
                <a:latin typeface="Trebuchet MS"/>
                <a:cs typeface="Trebuchet MS"/>
              </a:rPr>
              <a:t>il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70" dirty="0">
                <a:solidFill>
                  <a:srgbClr val="3642B1"/>
                </a:solidFill>
                <a:latin typeface="Trebuchet MS"/>
                <a:cs typeface="Trebuchet MS"/>
              </a:rPr>
              <a:t>modello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55" dirty="0">
                <a:solidFill>
                  <a:srgbClr val="3642B1"/>
                </a:solidFill>
                <a:latin typeface="Trebuchet MS"/>
                <a:cs typeface="Trebuchet MS"/>
              </a:rPr>
              <a:t>con</a:t>
            </a:r>
            <a:r>
              <a:rPr sz="1500" i="1" spc="-13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05" dirty="0">
                <a:solidFill>
                  <a:srgbClr val="3642B1"/>
                </a:solidFill>
                <a:latin typeface="Trebuchet MS"/>
                <a:cs typeface="Trebuchet MS"/>
              </a:rPr>
              <a:t>le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migliori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0" dirty="0">
                <a:solidFill>
                  <a:srgbClr val="3642B1"/>
                </a:solidFill>
                <a:latin typeface="Trebuchet MS"/>
                <a:cs typeface="Trebuchet MS"/>
              </a:rPr>
              <a:t>prestazioni</a:t>
            </a:r>
            <a:endParaRPr sz="1500">
              <a:latin typeface="Trebuchet MS"/>
              <a:cs typeface="Trebuchet MS"/>
            </a:endParaRPr>
          </a:p>
          <a:p>
            <a:pPr marL="25400">
              <a:lnSpc>
                <a:spcPct val="100000"/>
              </a:lnSpc>
              <a:spcBef>
                <a:spcPts val="1050"/>
              </a:spcBef>
            </a:pPr>
            <a:r>
              <a:rPr sz="1500" dirty="0">
                <a:latin typeface="Tahoma"/>
                <a:cs typeface="Tahoma"/>
              </a:rPr>
              <a:t>Gli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iperparametri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(struttura/tassi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apprendimento)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sono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impostati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tramite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un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processo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ottimizzazione</a:t>
            </a:r>
            <a:endParaRPr sz="1500">
              <a:latin typeface="Tahoma"/>
              <a:cs typeface="Tahoma"/>
            </a:endParaRPr>
          </a:p>
          <a:p>
            <a:pPr marL="453390" indent="-182880">
              <a:lnSpc>
                <a:spcPct val="100000"/>
              </a:lnSpc>
              <a:spcBef>
                <a:spcPts val="1750"/>
              </a:spcBef>
              <a:buClr>
                <a:srgbClr val="000000"/>
              </a:buClr>
              <a:buFont typeface="Lucida Sans Unicode"/>
              <a:buChar char="•"/>
              <a:tabLst>
                <a:tab pos="453390" algn="l"/>
              </a:tabLst>
            </a:pPr>
            <a:r>
              <a:rPr sz="1500" i="1" spc="-90" dirty="0">
                <a:solidFill>
                  <a:srgbClr val="3642B1"/>
                </a:solidFill>
                <a:latin typeface="Trebuchet MS"/>
                <a:cs typeface="Trebuchet MS"/>
              </a:rPr>
              <a:t>HyperOpt</a:t>
            </a:r>
            <a:r>
              <a:rPr sz="1500" i="1" spc="-11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spc="-70" dirty="0">
                <a:latin typeface="Tahoma"/>
                <a:cs typeface="Tahoma"/>
              </a:rPr>
              <a:t>(</a:t>
            </a:r>
            <a:r>
              <a:rPr sz="1500" spc="-70" dirty="0">
                <a:solidFill>
                  <a:srgbClr val="266ECD"/>
                </a:solidFill>
                <a:latin typeface="Tahoma"/>
                <a:cs typeface="Tahoma"/>
                <a:hlinkClick r:id="rId13"/>
              </a:rPr>
              <a:t>Komer,</a:t>
            </a:r>
            <a:r>
              <a:rPr sz="1500" spc="-125" dirty="0">
                <a:solidFill>
                  <a:srgbClr val="266ECD"/>
                </a:solidFill>
                <a:latin typeface="Tahoma"/>
                <a:cs typeface="Tahoma"/>
                <a:hlinkClick r:id="rId13"/>
              </a:rPr>
              <a:t> </a:t>
            </a:r>
            <a:r>
              <a:rPr sz="1500" spc="-50" dirty="0">
                <a:solidFill>
                  <a:srgbClr val="266ECD"/>
                </a:solidFill>
                <a:latin typeface="Tahoma"/>
                <a:cs typeface="Tahoma"/>
                <a:hlinkClick r:id="rId13"/>
              </a:rPr>
              <a:t>Bergstra,</a:t>
            </a:r>
            <a:r>
              <a:rPr sz="1500" spc="-125" dirty="0">
                <a:solidFill>
                  <a:srgbClr val="266ECD"/>
                </a:solidFill>
                <a:latin typeface="Tahoma"/>
                <a:cs typeface="Tahoma"/>
                <a:hlinkClick r:id="rId13"/>
              </a:rPr>
              <a:t> </a:t>
            </a:r>
            <a:r>
              <a:rPr sz="1500" spc="-25" dirty="0">
                <a:solidFill>
                  <a:srgbClr val="266ECD"/>
                </a:solidFill>
                <a:latin typeface="Tahoma"/>
                <a:cs typeface="Tahoma"/>
                <a:hlinkClick r:id="rId13"/>
              </a:rPr>
              <a:t>and</a:t>
            </a:r>
            <a:r>
              <a:rPr sz="1500" spc="-125" dirty="0">
                <a:solidFill>
                  <a:srgbClr val="266ECD"/>
                </a:solidFill>
                <a:latin typeface="Tahoma"/>
                <a:cs typeface="Tahoma"/>
                <a:hlinkClick r:id="rId13"/>
              </a:rPr>
              <a:t> </a:t>
            </a:r>
            <a:r>
              <a:rPr sz="1500" spc="-10" dirty="0">
                <a:solidFill>
                  <a:srgbClr val="266ECD"/>
                </a:solidFill>
                <a:latin typeface="Tahoma"/>
                <a:cs typeface="Tahoma"/>
                <a:hlinkClick r:id="rId13"/>
              </a:rPr>
              <a:t>Eliasmith</a:t>
            </a:r>
            <a:r>
              <a:rPr sz="1500" spc="-125" dirty="0">
                <a:solidFill>
                  <a:srgbClr val="266ECD"/>
                </a:solidFill>
                <a:latin typeface="Tahoma"/>
                <a:cs typeface="Tahoma"/>
                <a:hlinkClick r:id="rId13"/>
              </a:rPr>
              <a:t> </a:t>
            </a:r>
            <a:r>
              <a:rPr sz="1500" spc="-110" dirty="0">
                <a:solidFill>
                  <a:srgbClr val="266ECD"/>
                </a:solidFill>
                <a:latin typeface="Tahoma"/>
                <a:cs typeface="Tahoma"/>
                <a:hlinkClick r:id="rId13"/>
              </a:rPr>
              <a:t>2019</a:t>
            </a:r>
            <a:r>
              <a:rPr sz="1500" spc="-110" dirty="0">
                <a:latin typeface="Tahoma"/>
                <a:cs typeface="Tahoma"/>
              </a:rPr>
              <a:t>):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tecnica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ottimizzazione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per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esplorare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lo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spazio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degli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iperparametri</a:t>
            </a:r>
            <a:endParaRPr sz="1500">
              <a:latin typeface="Tahoma"/>
              <a:cs typeface="Tahoma"/>
            </a:endParaRPr>
          </a:p>
          <a:p>
            <a:pPr marL="453390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•"/>
              <a:tabLst>
                <a:tab pos="453390" algn="l"/>
              </a:tabLst>
            </a:pPr>
            <a:r>
              <a:rPr sz="1500" spc="-10" dirty="0">
                <a:latin typeface="Tahoma"/>
                <a:cs typeface="Tahoma"/>
              </a:rPr>
              <a:t>Stiamo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nidificando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machine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learning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nel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machine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learning!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175" y="-25717"/>
            <a:ext cx="210058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Monitoraggio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0400" y="661339"/>
            <a:ext cx="7705725" cy="2497455"/>
            <a:chOff x="1930400" y="661339"/>
            <a:chExt cx="7705725" cy="24974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0400" y="661339"/>
              <a:ext cx="7705725" cy="12563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400" y="1917700"/>
              <a:ext cx="7705725" cy="12409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625" y="686739"/>
              <a:ext cx="7620000" cy="24083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74322" y="3258343"/>
            <a:ext cx="776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40" dirty="0">
                <a:latin typeface="Trebuchet MS"/>
                <a:cs typeface="Trebuchet MS"/>
              </a:rPr>
              <a:t>Sensori</a:t>
            </a:r>
            <a:r>
              <a:rPr sz="900" i="1" spc="-55" dirty="0">
                <a:latin typeface="Trebuchet MS"/>
                <a:cs typeface="Trebuchet MS"/>
              </a:rPr>
              <a:t> </a:t>
            </a:r>
            <a:r>
              <a:rPr sz="900" i="1" spc="-35" dirty="0">
                <a:latin typeface="Trebuchet MS"/>
                <a:cs typeface="Trebuchet MS"/>
              </a:rPr>
              <a:t>semplici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30400" y="3700957"/>
            <a:ext cx="7705725" cy="3152775"/>
            <a:chOff x="1930400" y="3700957"/>
            <a:chExt cx="7705725" cy="315277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0400" y="3700957"/>
              <a:ext cx="7705725" cy="1582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0400" y="5283200"/>
              <a:ext cx="7705725" cy="157003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2625" y="3726357"/>
              <a:ext cx="7620000" cy="306337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348604" y="6958848"/>
            <a:ext cx="828040" cy="1689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900" i="1" spc="-60" dirty="0">
                <a:latin typeface="Trebuchet MS"/>
                <a:cs typeface="Trebuchet MS"/>
              </a:rPr>
              <a:t>Profilo</a:t>
            </a:r>
            <a:r>
              <a:rPr sz="900" i="1" spc="-65" dirty="0">
                <a:latin typeface="Trebuchet MS"/>
                <a:cs typeface="Trebuchet MS"/>
              </a:rPr>
              <a:t> </a:t>
            </a:r>
            <a:r>
              <a:rPr sz="900" i="1" spc="-50" dirty="0">
                <a:latin typeface="Trebuchet MS"/>
                <a:cs typeface="Trebuchet MS"/>
              </a:rPr>
              <a:t>di</a:t>
            </a:r>
            <a:r>
              <a:rPr sz="900" i="1" spc="-60" dirty="0">
                <a:latin typeface="Trebuchet MS"/>
                <a:cs typeface="Trebuchet MS"/>
              </a:rPr>
              <a:t> </a:t>
            </a:r>
            <a:r>
              <a:rPr sz="900" i="1" spc="-40" dirty="0">
                <a:latin typeface="Trebuchet MS"/>
                <a:cs typeface="Trebuchet MS"/>
              </a:rPr>
              <a:t>umidità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409A32C-0BB0-4DA7-B362-E77904072DC4}"/>
              </a:ext>
            </a:extLst>
          </p:cNvPr>
          <p:cNvSpPr/>
          <p:nvPr/>
        </p:nvSpPr>
        <p:spPr>
          <a:xfrm>
            <a:off x="9271000" y="1155700"/>
            <a:ext cx="152400" cy="1304327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9428A83B-27DA-4537-8943-C1301E97A28D}"/>
              </a:ext>
            </a:extLst>
          </p:cNvPr>
          <p:cNvCxnSpPr>
            <a:cxnSpLocks/>
          </p:cNvCxnSpPr>
          <p:nvPr/>
        </p:nvCxnSpPr>
        <p:spPr>
          <a:xfrm flipH="1">
            <a:off x="9166225" y="1155700"/>
            <a:ext cx="257175" cy="3769142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AE8554C-E451-4AC0-85F5-7590AC1D1D34}"/>
              </a:ext>
            </a:extLst>
          </p:cNvPr>
          <p:cNvCxnSpPr>
            <a:cxnSpLocks/>
          </p:cNvCxnSpPr>
          <p:nvPr/>
        </p:nvCxnSpPr>
        <p:spPr>
          <a:xfrm flipH="1">
            <a:off x="6299200" y="1155699"/>
            <a:ext cx="2971800" cy="376914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BD1B70D-AB7C-406F-B375-E938B2394687}"/>
              </a:ext>
            </a:extLst>
          </p:cNvPr>
          <p:cNvCxnSpPr>
            <a:cxnSpLocks/>
          </p:cNvCxnSpPr>
          <p:nvPr/>
        </p:nvCxnSpPr>
        <p:spPr>
          <a:xfrm flipH="1">
            <a:off x="9201626" y="2460027"/>
            <a:ext cx="217648" cy="3877273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5279DB5-AEF0-4A51-B3B3-A45ED8C679E9}"/>
              </a:ext>
            </a:extLst>
          </p:cNvPr>
          <p:cNvCxnSpPr>
            <a:cxnSpLocks/>
          </p:cNvCxnSpPr>
          <p:nvPr/>
        </p:nvCxnSpPr>
        <p:spPr>
          <a:xfrm flipH="1">
            <a:off x="7366000" y="2460026"/>
            <a:ext cx="1905000" cy="2464816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3771E51-32AE-4FAC-8BC5-07BC38D507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0" b="5363"/>
          <a:stretch/>
        </p:blipFill>
        <p:spPr>
          <a:xfrm>
            <a:off x="2367374" y="774700"/>
            <a:ext cx="6796852" cy="64008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1175" y="198119"/>
            <a:ext cx="210058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Monitoraggio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93770" y="2061514"/>
            <a:ext cx="4973955" cy="3422650"/>
            <a:chOff x="3293770" y="2061514"/>
            <a:chExt cx="4973955" cy="3422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3770" y="2061514"/>
              <a:ext cx="4973929" cy="17103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3770" y="3771900"/>
              <a:ext cx="4973929" cy="17122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0405" y="4625822"/>
              <a:ext cx="4551680" cy="1905"/>
            </a:xfrm>
            <a:custGeom>
              <a:avLst/>
              <a:gdLst/>
              <a:ahLst/>
              <a:cxnLst/>
              <a:rect l="l" t="t" r="r" b="b"/>
              <a:pathLst>
                <a:path w="4551680" h="1904">
                  <a:moveTo>
                    <a:pt x="0" y="0"/>
                  </a:moveTo>
                  <a:lnTo>
                    <a:pt x="4551221" y="1841"/>
                  </a:lnTo>
                </a:path>
              </a:pathLst>
            </a:custGeom>
            <a:ln w="694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0402" y="3692182"/>
              <a:ext cx="864235" cy="229235"/>
            </a:xfrm>
            <a:custGeom>
              <a:avLst/>
              <a:gdLst/>
              <a:ahLst/>
              <a:cxnLst/>
              <a:rect l="l" t="t" r="r" b="b"/>
              <a:pathLst>
                <a:path w="864235" h="229235">
                  <a:moveTo>
                    <a:pt x="825601" y="229095"/>
                  </a:moveTo>
                  <a:lnTo>
                    <a:pt x="38150" y="229095"/>
                  </a:lnTo>
                  <a:lnTo>
                    <a:pt x="23295" y="226090"/>
                  </a:lnTo>
                  <a:lnTo>
                    <a:pt x="11169" y="217900"/>
                  </a:lnTo>
                  <a:lnTo>
                    <a:pt x="2996" y="205756"/>
                  </a:lnTo>
                  <a:lnTo>
                    <a:pt x="0" y="190893"/>
                  </a:lnTo>
                  <a:lnTo>
                    <a:pt x="0" y="38150"/>
                  </a:lnTo>
                  <a:lnTo>
                    <a:pt x="2996" y="23290"/>
                  </a:lnTo>
                  <a:lnTo>
                    <a:pt x="11169" y="11164"/>
                  </a:lnTo>
                  <a:lnTo>
                    <a:pt x="23295" y="2994"/>
                  </a:lnTo>
                  <a:lnTo>
                    <a:pt x="38150" y="0"/>
                  </a:lnTo>
                  <a:lnTo>
                    <a:pt x="825601" y="0"/>
                  </a:lnTo>
                  <a:lnTo>
                    <a:pt x="840464" y="2994"/>
                  </a:lnTo>
                  <a:lnTo>
                    <a:pt x="852608" y="11164"/>
                  </a:lnTo>
                  <a:lnTo>
                    <a:pt x="860798" y="23290"/>
                  </a:lnTo>
                  <a:lnTo>
                    <a:pt x="863803" y="38150"/>
                  </a:lnTo>
                  <a:lnTo>
                    <a:pt x="863803" y="190893"/>
                  </a:lnTo>
                  <a:lnTo>
                    <a:pt x="860798" y="205756"/>
                  </a:lnTo>
                  <a:lnTo>
                    <a:pt x="852608" y="217900"/>
                  </a:lnTo>
                  <a:lnTo>
                    <a:pt x="840464" y="226090"/>
                  </a:lnTo>
                  <a:lnTo>
                    <a:pt x="825601" y="229095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1175" y="1488757"/>
            <a:ext cx="3561079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Irrigazione</a:t>
            </a:r>
            <a:r>
              <a:rPr spc="-215" dirty="0"/>
              <a:t> </a:t>
            </a:r>
            <a:r>
              <a:rPr spc="-100" dirty="0"/>
              <a:t>Intelligente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60866" y="3738682"/>
            <a:ext cx="58356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sz="950" spc="-10" dirty="0">
                <a:solidFill>
                  <a:srgbClr val="FFFFFF"/>
                </a:solidFill>
                <a:latin typeface="Arial MT"/>
                <a:cs typeface="Arial MT"/>
              </a:rPr>
              <a:t>Monitoring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01561" y="4008043"/>
            <a:ext cx="864235" cy="229235"/>
          </a:xfrm>
          <a:custGeom>
            <a:avLst/>
            <a:gdLst/>
            <a:ahLst/>
            <a:cxnLst/>
            <a:rect l="l" t="t" r="r" b="b"/>
            <a:pathLst>
              <a:path w="864234" h="229235">
                <a:moveTo>
                  <a:pt x="825639" y="229044"/>
                </a:moveTo>
                <a:lnTo>
                  <a:pt x="38150" y="229044"/>
                </a:lnTo>
                <a:lnTo>
                  <a:pt x="23290" y="226048"/>
                </a:lnTo>
                <a:lnTo>
                  <a:pt x="11164" y="217874"/>
                </a:lnTo>
                <a:lnTo>
                  <a:pt x="2994" y="205748"/>
                </a:lnTo>
                <a:lnTo>
                  <a:pt x="0" y="190893"/>
                </a:lnTo>
                <a:lnTo>
                  <a:pt x="0" y="38150"/>
                </a:lnTo>
                <a:lnTo>
                  <a:pt x="2994" y="23295"/>
                </a:lnTo>
                <a:lnTo>
                  <a:pt x="11164" y="11169"/>
                </a:lnTo>
                <a:lnTo>
                  <a:pt x="23290" y="2996"/>
                </a:lnTo>
                <a:lnTo>
                  <a:pt x="38150" y="0"/>
                </a:lnTo>
                <a:lnTo>
                  <a:pt x="825639" y="0"/>
                </a:lnTo>
                <a:lnTo>
                  <a:pt x="840494" y="2996"/>
                </a:lnTo>
                <a:lnTo>
                  <a:pt x="852620" y="11169"/>
                </a:lnTo>
                <a:lnTo>
                  <a:pt x="860794" y="23295"/>
                </a:lnTo>
                <a:lnTo>
                  <a:pt x="863790" y="38150"/>
                </a:lnTo>
                <a:lnTo>
                  <a:pt x="863790" y="190893"/>
                </a:lnTo>
                <a:lnTo>
                  <a:pt x="860794" y="205748"/>
                </a:lnTo>
                <a:lnTo>
                  <a:pt x="852620" y="217874"/>
                </a:lnTo>
                <a:lnTo>
                  <a:pt x="840494" y="226048"/>
                </a:lnTo>
                <a:lnTo>
                  <a:pt x="825639" y="229044"/>
                </a:lnTo>
                <a:close/>
              </a:path>
            </a:pathLst>
          </a:custGeom>
          <a:solidFill>
            <a:srgbClr val="3B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90840" y="4029993"/>
            <a:ext cx="68516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-10" dirty="0">
                <a:solidFill>
                  <a:srgbClr val="FFFFFF"/>
                </a:solidFill>
                <a:latin typeface="Arial MT"/>
                <a:cs typeface="Arial MT"/>
              </a:rPr>
              <a:t>Prescripting</a:t>
            </a:r>
            <a:endParaRPr sz="95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89757" y="2716961"/>
            <a:ext cx="3941445" cy="2451100"/>
            <a:chOff x="3389757" y="2716961"/>
            <a:chExt cx="3941445" cy="2451100"/>
          </a:xfrm>
        </p:grpSpPr>
        <p:sp>
          <p:nvSpPr>
            <p:cNvPr id="12" name="object 12"/>
            <p:cNvSpPr/>
            <p:nvPr/>
          </p:nvSpPr>
          <p:spPr>
            <a:xfrm>
              <a:off x="3688105" y="3959428"/>
              <a:ext cx="125095" cy="749935"/>
            </a:xfrm>
            <a:custGeom>
              <a:avLst/>
              <a:gdLst/>
              <a:ahLst/>
              <a:cxnLst/>
              <a:rect l="l" t="t" r="r" b="b"/>
              <a:pathLst>
                <a:path w="125095" h="749935">
                  <a:moveTo>
                    <a:pt x="124866" y="62458"/>
                  </a:moveTo>
                  <a:lnTo>
                    <a:pt x="0" y="62458"/>
                  </a:lnTo>
                  <a:lnTo>
                    <a:pt x="62458" y="0"/>
                  </a:lnTo>
                  <a:lnTo>
                    <a:pt x="124866" y="62458"/>
                  </a:lnTo>
                  <a:close/>
                </a:path>
                <a:path w="125095" h="749935">
                  <a:moveTo>
                    <a:pt x="93662" y="749693"/>
                  </a:moveTo>
                  <a:lnTo>
                    <a:pt x="31203" y="749693"/>
                  </a:lnTo>
                  <a:lnTo>
                    <a:pt x="31203" y="62458"/>
                  </a:lnTo>
                  <a:lnTo>
                    <a:pt x="93662" y="62458"/>
                  </a:lnTo>
                  <a:lnTo>
                    <a:pt x="93662" y="749693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3560" y="3747693"/>
              <a:ext cx="163068" cy="1249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60364" y="4067022"/>
              <a:ext cx="461645" cy="125095"/>
            </a:xfrm>
            <a:custGeom>
              <a:avLst/>
              <a:gdLst/>
              <a:ahLst/>
              <a:cxnLst/>
              <a:rect l="l" t="t" r="r" b="b"/>
              <a:pathLst>
                <a:path w="461645" h="125095">
                  <a:moveTo>
                    <a:pt x="398957" y="124967"/>
                  </a:moveTo>
                  <a:lnTo>
                    <a:pt x="398957" y="93713"/>
                  </a:lnTo>
                  <a:lnTo>
                    <a:pt x="0" y="93713"/>
                  </a:lnTo>
                  <a:lnTo>
                    <a:pt x="0" y="31254"/>
                  </a:lnTo>
                  <a:lnTo>
                    <a:pt x="398957" y="31254"/>
                  </a:lnTo>
                  <a:lnTo>
                    <a:pt x="398957" y="0"/>
                  </a:lnTo>
                  <a:lnTo>
                    <a:pt x="461365" y="62458"/>
                  </a:lnTo>
                  <a:lnTo>
                    <a:pt x="398957" y="124967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89757" y="4310011"/>
              <a:ext cx="284480" cy="298450"/>
            </a:xfrm>
            <a:custGeom>
              <a:avLst/>
              <a:gdLst/>
              <a:ahLst/>
              <a:cxnLst/>
              <a:rect l="l" t="t" r="r" b="b"/>
              <a:pathLst>
                <a:path w="284479" h="298450">
                  <a:moveTo>
                    <a:pt x="119951" y="72389"/>
                  </a:moveTo>
                  <a:lnTo>
                    <a:pt x="89905" y="48260"/>
                  </a:lnTo>
                  <a:lnTo>
                    <a:pt x="81064" y="46989"/>
                  </a:lnTo>
                  <a:lnTo>
                    <a:pt x="113906" y="46989"/>
                  </a:lnTo>
                  <a:lnTo>
                    <a:pt x="124183" y="27939"/>
                  </a:lnTo>
                  <a:lnTo>
                    <a:pt x="139130" y="12700"/>
                  </a:lnTo>
                  <a:lnTo>
                    <a:pt x="157574" y="2539"/>
                  </a:lnTo>
                  <a:lnTo>
                    <a:pt x="178346" y="0"/>
                  </a:lnTo>
                  <a:lnTo>
                    <a:pt x="178892" y="0"/>
                  </a:lnTo>
                  <a:lnTo>
                    <a:pt x="204251" y="5079"/>
                  </a:lnTo>
                  <a:lnTo>
                    <a:pt x="213131" y="11429"/>
                  </a:lnTo>
                  <a:lnTo>
                    <a:pt x="178346" y="11429"/>
                  </a:lnTo>
                  <a:lnTo>
                    <a:pt x="159187" y="15239"/>
                  </a:lnTo>
                  <a:lnTo>
                    <a:pt x="142590" y="25400"/>
                  </a:lnTo>
                  <a:lnTo>
                    <a:pt x="129920" y="40639"/>
                  </a:lnTo>
                  <a:lnTo>
                    <a:pt x="122542" y="59689"/>
                  </a:lnTo>
                  <a:lnTo>
                    <a:pt x="119951" y="72389"/>
                  </a:lnTo>
                  <a:close/>
                </a:path>
                <a:path w="284479" h="298450">
                  <a:moveTo>
                    <a:pt x="258706" y="200660"/>
                  </a:moveTo>
                  <a:lnTo>
                    <a:pt x="221746" y="200660"/>
                  </a:lnTo>
                  <a:lnTo>
                    <a:pt x="235559" y="199389"/>
                  </a:lnTo>
                  <a:lnTo>
                    <a:pt x="248043" y="193039"/>
                  </a:lnTo>
                  <a:lnTo>
                    <a:pt x="258685" y="184150"/>
                  </a:lnTo>
                  <a:lnTo>
                    <a:pt x="266372" y="172720"/>
                  </a:lnTo>
                  <a:lnTo>
                    <a:pt x="271035" y="161289"/>
                  </a:lnTo>
                  <a:lnTo>
                    <a:pt x="272605" y="149860"/>
                  </a:lnTo>
                  <a:lnTo>
                    <a:pt x="269786" y="133350"/>
                  </a:lnTo>
                  <a:lnTo>
                    <a:pt x="262000" y="120650"/>
                  </a:lnTo>
                  <a:lnTo>
                    <a:pt x="250252" y="110489"/>
                  </a:lnTo>
                  <a:lnTo>
                    <a:pt x="235546" y="106679"/>
                  </a:lnTo>
                  <a:lnTo>
                    <a:pt x="227456" y="105410"/>
                  </a:lnTo>
                  <a:lnTo>
                    <a:pt x="230631" y="97789"/>
                  </a:lnTo>
                  <a:lnTo>
                    <a:pt x="232993" y="90170"/>
                  </a:lnTo>
                  <a:lnTo>
                    <a:pt x="234568" y="83820"/>
                  </a:lnTo>
                  <a:lnTo>
                    <a:pt x="235354" y="76200"/>
                  </a:lnTo>
                  <a:lnTo>
                    <a:pt x="235343" y="69850"/>
                  </a:lnTo>
                  <a:lnTo>
                    <a:pt x="229916" y="46989"/>
                  </a:lnTo>
                  <a:lnTo>
                    <a:pt x="217454" y="29210"/>
                  </a:lnTo>
                  <a:lnTo>
                    <a:pt x="199798" y="16510"/>
                  </a:lnTo>
                  <a:lnTo>
                    <a:pt x="178790" y="11429"/>
                  </a:lnTo>
                  <a:lnTo>
                    <a:pt x="213131" y="11429"/>
                  </a:lnTo>
                  <a:lnTo>
                    <a:pt x="225563" y="20320"/>
                  </a:lnTo>
                  <a:lnTo>
                    <a:pt x="240605" y="41910"/>
                  </a:lnTo>
                  <a:lnTo>
                    <a:pt x="247154" y="68579"/>
                  </a:lnTo>
                  <a:lnTo>
                    <a:pt x="247189" y="76200"/>
                  </a:lnTo>
                  <a:lnTo>
                    <a:pt x="246874" y="81279"/>
                  </a:lnTo>
                  <a:lnTo>
                    <a:pt x="246795" y="82550"/>
                  </a:lnTo>
                  <a:lnTo>
                    <a:pt x="245747" y="88900"/>
                  </a:lnTo>
                  <a:lnTo>
                    <a:pt x="244132" y="95250"/>
                  </a:lnTo>
                  <a:lnTo>
                    <a:pt x="260330" y="102870"/>
                  </a:lnTo>
                  <a:lnTo>
                    <a:pt x="273096" y="114300"/>
                  </a:lnTo>
                  <a:lnTo>
                    <a:pt x="281463" y="130810"/>
                  </a:lnTo>
                  <a:lnTo>
                    <a:pt x="284467" y="149860"/>
                  </a:lnTo>
                  <a:lnTo>
                    <a:pt x="282544" y="163829"/>
                  </a:lnTo>
                  <a:lnTo>
                    <a:pt x="276831" y="179070"/>
                  </a:lnTo>
                  <a:lnTo>
                    <a:pt x="267408" y="193039"/>
                  </a:lnTo>
                  <a:lnTo>
                    <a:pt x="258706" y="200660"/>
                  </a:lnTo>
                  <a:close/>
                </a:path>
                <a:path w="284479" h="298450">
                  <a:moveTo>
                    <a:pt x="71145" y="285750"/>
                  </a:moveTo>
                  <a:lnTo>
                    <a:pt x="21031" y="285750"/>
                  </a:lnTo>
                  <a:lnTo>
                    <a:pt x="23710" y="283210"/>
                  </a:lnTo>
                  <a:lnTo>
                    <a:pt x="23710" y="275589"/>
                  </a:lnTo>
                  <a:lnTo>
                    <a:pt x="21031" y="273050"/>
                  </a:lnTo>
                  <a:lnTo>
                    <a:pt x="59283" y="273050"/>
                  </a:lnTo>
                  <a:lnTo>
                    <a:pt x="59283" y="213360"/>
                  </a:lnTo>
                  <a:lnTo>
                    <a:pt x="55956" y="210820"/>
                  </a:lnTo>
                  <a:lnTo>
                    <a:pt x="52984" y="208279"/>
                  </a:lnTo>
                  <a:lnTo>
                    <a:pt x="50698" y="204470"/>
                  </a:lnTo>
                  <a:lnTo>
                    <a:pt x="30325" y="199389"/>
                  </a:lnTo>
                  <a:lnTo>
                    <a:pt x="14281" y="187960"/>
                  </a:lnTo>
                  <a:lnTo>
                    <a:pt x="3771" y="171450"/>
                  </a:lnTo>
                  <a:lnTo>
                    <a:pt x="0" y="149860"/>
                  </a:lnTo>
                  <a:lnTo>
                    <a:pt x="2136" y="134620"/>
                  </a:lnTo>
                  <a:lnTo>
                    <a:pt x="8194" y="119379"/>
                  </a:lnTo>
                  <a:lnTo>
                    <a:pt x="17648" y="107950"/>
                  </a:lnTo>
                  <a:lnTo>
                    <a:pt x="29971" y="99060"/>
                  </a:lnTo>
                  <a:lnTo>
                    <a:pt x="29241" y="92710"/>
                  </a:lnTo>
                  <a:lnTo>
                    <a:pt x="49282" y="45720"/>
                  </a:lnTo>
                  <a:lnTo>
                    <a:pt x="75958" y="34289"/>
                  </a:lnTo>
                  <a:lnTo>
                    <a:pt x="86243" y="34289"/>
                  </a:lnTo>
                  <a:lnTo>
                    <a:pt x="96175" y="36829"/>
                  </a:lnTo>
                  <a:lnTo>
                    <a:pt x="105485" y="40639"/>
                  </a:lnTo>
                  <a:lnTo>
                    <a:pt x="113906" y="46989"/>
                  </a:lnTo>
                  <a:lnTo>
                    <a:pt x="77139" y="46989"/>
                  </a:lnTo>
                  <a:lnTo>
                    <a:pt x="66220" y="49529"/>
                  </a:lnTo>
                  <a:lnTo>
                    <a:pt x="41761" y="81279"/>
                  </a:lnTo>
                  <a:lnTo>
                    <a:pt x="41070" y="87629"/>
                  </a:lnTo>
                  <a:lnTo>
                    <a:pt x="41159" y="90170"/>
                  </a:lnTo>
                  <a:lnTo>
                    <a:pt x="41249" y="92710"/>
                  </a:lnTo>
                  <a:lnTo>
                    <a:pt x="41338" y="95250"/>
                  </a:lnTo>
                  <a:lnTo>
                    <a:pt x="42570" y="101600"/>
                  </a:lnTo>
                  <a:lnTo>
                    <a:pt x="43954" y="106679"/>
                  </a:lnTo>
                  <a:lnTo>
                    <a:pt x="38900" y="109220"/>
                  </a:lnTo>
                  <a:lnTo>
                    <a:pt x="27849" y="115570"/>
                  </a:lnTo>
                  <a:lnTo>
                    <a:pt x="19313" y="124460"/>
                  </a:lnTo>
                  <a:lnTo>
                    <a:pt x="13811" y="137160"/>
                  </a:lnTo>
                  <a:lnTo>
                    <a:pt x="11861" y="149860"/>
                  </a:lnTo>
                  <a:lnTo>
                    <a:pt x="14909" y="166370"/>
                  </a:lnTo>
                  <a:lnTo>
                    <a:pt x="23445" y="180339"/>
                  </a:lnTo>
                  <a:lnTo>
                    <a:pt x="36555" y="189229"/>
                  </a:lnTo>
                  <a:lnTo>
                    <a:pt x="53327" y="191770"/>
                  </a:lnTo>
                  <a:lnTo>
                    <a:pt x="58191" y="191770"/>
                  </a:lnTo>
                  <a:lnTo>
                    <a:pt x="59778" y="195579"/>
                  </a:lnTo>
                  <a:lnTo>
                    <a:pt x="64306" y="201929"/>
                  </a:lnTo>
                  <a:lnTo>
                    <a:pt x="70551" y="205739"/>
                  </a:lnTo>
                  <a:lnTo>
                    <a:pt x="76991" y="208279"/>
                  </a:lnTo>
                  <a:lnTo>
                    <a:pt x="82105" y="209550"/>
                  </a:lnTo>
                  <a:lnTo>
                    <a:pt x="185987" y="209550"/>
                  </a:lnTo>
                  <a:lnTo>
                    <a:pt x="183311" y="212089"/>
                  </a:lnTo>
                  <a:lnTo>
                    <a:pt x="112610" y="212089"/>
                  </a:lnTo>
                  <a:lnTo>
                    <a:pt x="105076" y="217170"/>
                  </a:lnTo>
                  <a:lnTo>
                    <a:pt x="97824" y="219710"/>
                  </a:lnTo>
                  <a:lnTo>
                    <a:pt x="71145" y="219710"/>
                  </a:lnTo>
                  <a:lnTo>
                    <a:pt x="71145" y="285750"/>
                  </a:lnTo>
                  <a:close/>
                </a:path>
                <a:path w="284479" h="298450">
                  <a:moveTo>
                    <a:pt x="152400" y="209550"/>
                  </a:moveTo>
                  <a:lnTo>
                    <a:pt x="82105" y="209550"/>
                  </a:lnTo>
                  <a:lnTo>
                    <a:pt x="90773" y="208279"/>
                  </a:lnTo>
                  <a:lnTo>
                    <a:pt x="98145" y="205739"/>
                  </a:lnTo>
                  <a:lnTo>
                    <a:pt x="105508" y="201929"/>
                  </a:lnTo>
                  <a:lnTo>
                    <a:pt x="114147" y="193039"/>
                  </a:lnTo>
                  <a:lnTo>
                    <a:pt x="119506" y="187960"/>
                  </a:lnTo>
                  <a:lnTo>
                    <a:pt x="123380" y="194310"/>
                  </a:lnTo>
                  <a:lnTo>
                    <a:pt x="125212" y="196850"/>
                  </a:lnTo>
                  <a:lnTo>
                    <a:pt x="130427" y="201929"/>
                  </a:lnTo>
                  <a:lnTo>
                    <a:pt x="139373" y="207010"/>
                  </a:lnTo>
                  <a:lnTo>
                    <a:pt x="152400" y="209550"/>
                  </a:lnTo>
                  <a:close/>
                </a:path>
                <a:path w="284479" h="298450">
                  <a:moveTo>
                    <a:pt x="185987" y="209550"/>
                  </a:moveTo>
                  <a:lnTo>
                    <a:pt x="152400" y="209550"/>
                  </a:lnTo>
                  <a:lnTo>
                    <a:pt x="165670" y="207010"/>
                  </a:lnTo>
                  <a:lnTo>
                    <a:pt x="175209" y="201929"/>
                  </a:lnTo>
                  <a:lnTo>
                    <a:pt x="181157" y="196850"/>
                  </a:lnTo>
                  <a:lnTo>
                    <a:pt x="183654" y="194310"/>
                  </a:lnTo>
                  <a:lnTo>
                    <a:pt x="186588" y="190500"/>
                  </a:lnTo>
                  <a:lnTo>
                    <a:pt x="190944" y="193039"/>
                  </a:lnTo>
                  <a:lnTo>
                    <a:pt x="206808" y="199389"/>
                  </a:lnTo>
                  <a:lnTo>
                    <a:pt x="221746" y="200660"/>
                  </a:lnTo>
                  <a:lnTo>
                    <a:pt x="258706" y="200660"/>
                  </a:lnTo>
                  <a:lnTo>
                    <a:pt x="254355" y="204470"/>
                  </a:lnTo>
                  <a:lnTo>
                    <a:pt x="251447" y="205739"/>
                  </a:lnTo>
                  <a:lnTo>
                    <a:pt x="189903" y="205739"/>
                  </a:lnTo>
                  <a:lnTo>
                    <a:pt x="187325" y="208279"/>
                  </a:lnTo>
                  <a:lnTo>
                    <a:pt x="185987" y="209550"/>
                  </a:lnTo>
                  <a:close/>
                </a:path>
                <a:path w="284479" h="298450">
                  <a:moveTo>
                    <a:pt x="263423" y="285750"/>
                  </a:moveTo>
                  <a:lnTo>
                    <a:pt x="213372" y="285750"/>
                  </a:lnTo>
                  <a:lnTo>
                    <a:pt x="213372" y="213360"/>
                  </a:lnTo>
                  <a:lnTo>
                    <a:pt x="206222" y="212089"/>
                  </a:lnTo>
                  <a:lnTo>
                    <a:pt x="198437" y="209550"/>
                  </a:lnTo>
                  <a:lnTo>
                    <a:pt x="189903" y="205739"/>
                  </a:lnTo>
                  <a:lnTo>
                    <a:pt x="251447" y="205739"/>
                  </a:lnTo>
                  <a:lnTo>
                    <a:pt x="248539" y="207010"/>
                  </a:lnTo>
                  <a:lnTo>
                    <a:pt x="241742" y="210820"/>
                  </a:lnTo>
                  <a:lnTo>
                    <a:pt x="233972" y="212089"/>
                  </a:lnTo>
                  <a:lnTo>
                    <a:pt x="225234" y="213360"/>
                  </a:lnTo>
                  <a:lnTo>
                    <a:pt x="225234" y="273050"/>
                  </a:lnTo>
                  <a:lnTo>
                    <a:pt x="263423" y="273050"/>
                  </a:lnTo>
                  <a:lnTo>
                    <a:pt x="260743" y="275589"/>
                  </a:lnTo>
                  <a:lnTo>
                    <a:pt x="260743" y="283210"/>
                  </a:lnTo>
                  <a:lnTo>
                    <a:pt x="263423" y="285750"/>
                  </a:lnTo>
                  <a:close/>
                </a:path>
                <a:path w="284479" h="298450">
                  <a:moveTo>
                    <a:pt x="118516" y="298450"/>
                  </a:moveTo>
                  <a:lnTo>
                    <a:pt x="111622" y="295910"/>
                  </a:lnTo>
                  <a:lnTo>
                    <a:pt x="105976" y="292100"/>
                  </a:lnTo>
                  <a:lnTo>
                    <a:pt x="102162" y="287020"/>
                  </a:lnTo>
                  <a:lnTo>
                    <a:pt x="100761" y="279400"/>
                  </a:lnTo>
                  <a:lnTo>
                    <a:pt x="100761" y="270510"/>
                  </a:lnTo>
                  <a:lnTo>
                    <a:pt x="105714" y="264160"/>
                  </a:lnTo>
                  <a:lnTo>
                    <a:pt x="112610" y="261620"/>
                  </a:lnTo>
                  <a:lnTo>
                    <a:pt x="112610" y="212089"/>
                  </a:lnTo>
                  <a:lnTo>
                    <a:pt x="183311" y="212089"/>
                  </a:lnTo>
                  <a:lnTo>
                    <a:pt x="180555" y="213360"/>
                  </a:lnTo>
                  <a:lnTo>
                    <a:pt x="124472" y="213360"/>
                  </a:lnTo>
                  <a:lnTo>
                    <a:pt x="124472" y="261620"/>
                  </a:lnTo>
                  <a:lnTo>
                    <a:pt x="131368" y="264160"/>
                  </a:lnTo>
                  <a:lnTo>
                    <a:pt x="136334" y="270510"/>
                  </a:lnTo>
                  <a:lnTo>
                    <a:pt x="136334" y="273050"/>
                  </a:lnTo>
                  <a:lnTo>
                    <a:pt x="115239" y="273050"/>
                  </a:lnTo>
                  <a:lnTo>
                    <a:pt x="112610" y="275589"/>
                  </a:lnTo>
                  <a:lnTo>
                    <a:pt x="112610" y="283210"/>
                  </a:lnTo>
                  <a:lnTo>
                    <a:pt x="115239" y="285750"/>
                  </a:lnTo>
                  <a:lnTo>
                    <a:pt x="135166" y="285750"/>
                  </a:lnTo>
                  <a:lnTo>
                    <a:pt x="134932" y="287020"/>
                  </a:lnTo>
                  <a:lnTo>
                    <a:pt x="131111" y="292100"/>
                  </a:lnTo>
                  <a:lnTo>
                    <a:pt x="125447" y="295910"/>
                  </a:lnTo>
                  <a:lnTo>
                    <a:pt x="118516" y="298450"/>
                  </a:lnTo>
                  <a:close/>
                </a:path>
                <a:path w="284479" h="298450">
                  <a:moveTo>
                    <a:pt x="161874" y="220979"/>
                  </a:moveTo>
                  <a:lnTo>
                    <a:pt x="143650" y="220979"/>
                  </a:lnTo>
                  <a:lnTo>
                    <a:pt x="136112" y="218439"/>
                  </a:lnTo>
                  <a:lnTo>
                    <a:pt x="129736" y="215900"/>
                  </a:lnTo>
                  <a:lnTo>
                    <a:pt x="124472" y="213360"/>
                  </a:lnTo>
                  <a:lnTo>
                    <a:pt x="180555" y="213360"/>
                  </a:lnTo>
                  <a:lnTo>
                    <a:pt x="177800" y="214629"/>
                  </a:lnTo>
                  <a:lnTo>
                    <a:pt x="177800" y="219710"/>
                  </a:lnTo>
                  <a:lnTo>
                    <a:pt x="165950" y="219710"/>
                  </a:lnTo>
                  <a:lnTo>
                    <a:pt x="161874" y="220979"/>
                  </a:lnTo>
                  <a:close/>
                </a:path>
                <a:path w="284479" h="298450">
                  <a:moveTo>
                    <a:pt x="90340" y="220979"/>
                  </a:moveTo>
                  <a:lnTo>
                    <a:pt x="75158" y="220979"/>
                  </a:lnTo>
                  <a:lnTo>
                    <a:pt x="71145" y="219710"/>
                  </a:lnTo>
                  <a:lnTo>
                    <a:pt x="97824" y="219710"/>
                  </a:lnTo>
                  <a:lnTo>
                    <a:pt x="90340" y="220979"/>
                  </a:lnTo>
                  <a:close/>
                </a:path>
                <a:path w="284479" h="298450">
                  <a:moveTo>
                    <a:pt x="171843" y="298450"/>
                  </a:moveTo>
                  <a:lnTo>
                    <a:pt x="164949" y="295910"/>
                  </a:lnTo>
                  <a:lnTo>
                    <a:pt x="159304" y="292100"/>
                  </a:lnTo>
                  <a:lnTo>
                    <a:pt x="155489" y="287020"/>
                  </a:lnTo>
                  <a:lnTo>
                    <a:pt x="154089" y="279400"/>
                  </a:lnTo>
                  <a:lnTo>
                    <a:pt x="154089" y="270510"/>
                  </a:lnTo>
                  <a:lnTo>
                    <a:pt x="159054" y="264160"/>
                  </a:lnTo>
                  <a:lnTo>
                    <a:pt x="165950" y="261620"/>
                  </a:lnTo>
                  <a:lnTo>
                    <a:pt x="165950" y="219710"/>
                  </a:lnTo>
                  <a:lnTo>
                    <a:pt x="177800" y="219710"/>
                  </a:lnTo>
                  <a:lnTo>
                    <a:pt x="177800" y="261620"/>
                  </a:lnTo>
                  <a:lnTo>
                    <a:pt x="184696" y="264160"/>
                  </a:lnTo>
                  <a:lnTo>
                    <a:pt x="189661" y="270510"/>
                  </a:lnTo>
                  <a:lnTo>
                    <a:pt x="189661" y="273050"/>
                  </a:lnTo>
                  <a:lnTo>
                    <a:pt x="168630" y="273050"/>
                  </a:lnTo>
                  <a:lnTo>
                    <a:pt x="165950" y="275589"/>
                  </a:lnTo>
                  <a:lnTo>
                    <a:pt x="165950" y="283210"/>
                  </a:lnTo>
                  <a:lnTo>
                    <a:pt x="168630" y="285750"/>
                  </a:lnTo>
                  <a:lnTo>
                    <a:pt x="188493" y="285750"/>
                  </a:lnTo>
                  <a:lnTo>
                    <a:pt x="188260" y="287020"/>
                  </a:lnTo>
                  <a:lnTo>
                    <a:pt x="184438" y="292100"/>
                  </a:lnTo>
                  <a:lnTo>
                    <a:pt x="178774" y="295910"/>
                  </a:lnTo>
                  <a:lnTo>
                    <a:pt x="171843" y="298450"/>
                  </a:lnTo>
                  <a:close/>
                </a:path>
                <a:path w="284479" h="298450">
                  <a:moveTo>
                    <a:pt x="25501" y="298450"/>
                  </a:moveTo>
                  <a:lnTo>
                    <a:pt x="17767" y="298450"/>
                  </a:lnTo>
                  <a:lnTo>
                    <a:pt x="10865" y="295910"/>
                  </a:lnTo>
                  <a:lnTo>
                    <a:pt x="5216" y="292100"/>
                  </a:lnTo>
                  <a:lnTo>
                    <a:pt x="1400" y="287020"/>
                  </a:lnTo>
                  <a:lnTo>
                    <a:pt x="0" y="279400"/>
                  </a:lnTo>
                  <a:lnTo>
                    <a:pt x="1400" y="271779"/>
                  </a:lnTo>
                  <a:lnTo>
                    <a:pt x="5216" y="265429"/>
                  </a:lnTo>
                  <a:lnTo>
                    <a:pt x="10865" y="261620"/>
                  </a:lnTo>
                  <a:lnTo>
                    <a:pt x="17767" y="260350"/>
                  </a:lnTo>
                  <a:lnTo>
                    <a:pt x="25501" y="260350"/>
                  </a:lnTo>
                  <a:lnTo>
                    <a:pt x="32003" y="265429"/>
                  </a:lnTo>
                  <a:lnTo>
                    <a:pt x="34480" y="273050"/>
                  </a:lnTo>
                  <a:lnTo>
                    <a:pt x="14541" y="273050"/>
                  </a:lnTo>
                  <a:lnTo>
                    <a:pt x="11861" y="275589"/>
                  </a:lnTo>
                  <a:lnTo>
                    <a:pt x="11861" y="283210"/>
                  </a:lnTo>
                  <a:lnTo>
                    <a:pt x="14541" y="285750"/>
                  </a:lnTo>
                  <a:lnTo>
                    <a:pt x="34480" y="285750"/>
                  </a:lnTo>
                  <a:lnTo>
                    <a:pt x="32003" y="292100"/>
                  </a:lnTo>
                  <a:lnTo>
                    <a:pt x="25501" y="298450"/>
                  </a:lnTo>
                  <a:close/>
                </a:path>
                <a:path w="284479" h="298450">
                  <a:moveTo>
                    <a:pt x="266700" y="298450"/>
                  </a:moveTo>
                  <a:lnTo>
                    <a:pt x="258965" y="298450"/>
                  </a:lnTo>
                  <a:lnTo>
                    <a:pt x="252463" y="292100"/>
                  </a:lnTo>
                  <a:lnTo>
                    <a:pt x="249986" y="285750"/>
                  </a:lnTo>
                  <a:lnTo>
                    <a:pt x="269976" y="285750"/>
                  </a:lnTo>
                  <a:lnTo>
                    <a:pt x="272605" y="283210"/>
                  </a:lnTo>
                  <a:lnTo>
                    <a:pt x="272605" y="275589"/>
                  </a:lnTo>
                  <a:lnTo>
                    <a:pt x="269976" y="273050"/>
                  </a:lnTo>
                  <a:lnTo>
                    <a:pt x="249986" y="273050"/>
                  </a:lnTo>
                  <a:lnTo>
                    <a:pt x="252463" y="265429"/>
                  </a:lnTo>
                  <a:lnTo>
                    <a:pt x="258965" y="260350"/>
                  </a:lnTo>
                  <a:lnTo>
                    <a:pt x="266700" y="260350"/>
                  </a:lnTo>
                  <a:lnTo>
                    <a:pt x="273601" y="261620"/>
                  </a:lnTo>
                  <a:lnTo>
                    <a:pt x="279250" y="265429"/>
                  </a:lnTo>
                  <a:lnTo>
                    <a:pt x="283066" y="271779"/>
                  </a:lnTo>
                  <a:lnTo>
                    <a:pt x="284467" y="279400"/>
                  </a:lnTo>
                  <a:lnTo>
                    <a:pt x="283066" y="287020"/>
                  </a:lnTo>
                  <a:lnTo>
                    <a:pt x="279250" y="292100"/>
                  </a:lnTo>
                  <a:lnTo>
                    <a:pt x="273601" y="295910"/>
                  </a:lnTo>
                  <a:lnTo>
                    <a:pt x="266700" y="298450"/>
                  </a:lnTo>
                  <a:close/>
                </a:path>
                <a:path w="284479" h="298450">
                  <a:moveTo>
                    <a:pt x="135166" y="285750"/>
                  </a:moveTo>
                  <a:lnTo>
                    <a:pt x="121792" y="285750"/>
                  </a:lnTo>
                  <a:lnTo>
                    <a:pt x="124472" y="283210"/>
                  </a:lnTo>
                  <a:lnTo>
                    <a:pt x="124472" y="275589"/>
                  </a:lnTo>
                  <a:lnTo>
                    <a:pt x="121792" y="273050"/>
                  </a:lnTo>
                  <a:lnTo>
                    <a:pt x="136334" y="273050"/>
                  </a:lnTo>
                  <a:lnTo>
                    <a:pt x="136334" y="279400"/>
                  </a:lnTo>
                  <a:lnTo>
                    <a:pt x="135166" y="285750"/>
                  </a:lnTo>
                  <a:close/>
                </a:path>
                <a:path w="284479" h="298450">
                  <a:moveTo>
                    <a:pt x="188493" y="285750"/>
                  </a:moveTo>
                  <a:lnTo>
                    <a:pt x="175120" y="285750"/>
                  </a:lnTo>
                  <a:lnTo>
                    <a:pt x="177800" y="283210"/>
                  </a:lnTo>
                  <a:lnTo>
                    <a:pt x="177800" y="275589"/>
                  </a:lnTo>
                  <a:lnTo>
                    <a:pt x="175120" y="273050"/>
                  </a:lnTo>
                  <a:lnTo>
                    <a:pt x="189661" y="273050"/>
                  </a:lnTo>
                  <a:lnTo>
                    <a:pt x="189661" y="279400"/>
                  </a:lnTo>
                  <a:lnTo>
                    <a:pt x="188493" y="285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5837" y="4393158"/>
              <a:ext cx="111709" cy="874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7451" y="4310011"/>
              <a:ext cx="593229" cy="85805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87836" y="3030219"/>
              <a:ext cx="277495" cy="30480"/>
            </a:xfrm>
            <a:custGeom>
              <a:avLst/>
              <a:gdLst/>
              <a:ahLst/>
              <a:cxnLst/>
              <a:rect l="l" t="t" r="r" b="b"/>
              <a:pathLst>
                <a:path w="277495" h="30480">
                  <a:moveTo>
                    <a:pt x="277215" y="0"/>
                  </a:moveTo>
                  <a:lnTo>
                    <a:pt x="2603" y="0"/>
                  </a:lnTo>
                  <a:lnTo>
                    <a:pt x="2603" y="5080"/>
                  </a:lnTo>
                  <a:lnTo>
                    <a:pt x="0" y="5080"/>
                  </a:lnTo>
                  <a:lnTo>
                    <a:pt x="0" y="25400"/>
                  </a:lnTo>
                  <a:lnTo>
                    <a:pt x="2667" y="25400"/>
                  </a:lnTo>
                  <a:lnTo>
                    <a:pt x="2667" y="30480"/>
                  </a:lnTo>
                  <a:lnTo>
                    <a:pt x="277215" y="30480"/>
                  </a:lnTo>
                  <a:lnTo>
                    <a:pt x="277215" y="25400"/>
                  </a:lnTo>
                  <a:lnTo>
                    <a:pt x="277215" y="5080"/>
                  </a:lnTo>
                  <a:lnTo>
                    <a:pt x="277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242" y="2716961"/>
              <a:ext cx="128193" cy="1293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957813" y="2846285"/>
              <a:ext cx="435609" cy="224790"/>
            </a:xfrm>
            <a:custGeom>
              <a:avLst/>
              <a:gdLst/>
              <a:ahLst/>
              <a:cxnLst/>
              <a:rect l="l" t="t" r="r" b="b"/>
              <a:pathLst>
                <a:path w="435610" h="224789">
                  <a:moveTo>
                    <a:pt x="299542" y="119710"/>
                  </a:moveTo>
                  <a:lnTo>
                    <a:pt x="297522" y="109689"/>
                  </a:lnTo>
                  <a:lnTo>
                    <a:pt x="292036" y="101511"/>
                  </a:lnTo>
                  <a:lnTo>
                    <a:pt x="283895" y="95999"/>
                  </a:lnTo>
                  <a:lnTo>
                    <a:pt x="273431" y="93865"/>
                  </a:lnTo>
                  <a:lnTo>
                    <a:pt x="123520" y="93865"/>
                  </a:lnTo>
                  <a:lnTo>
                    <a:pt x="123482" y="81013"/>
                  </a:lnTo>
                  <a:lnTo>
                    <a:pt x="118579" y="38036"/>
                  </a:lnTo>
                  <a:lnTo>
                    <a:pt x="85725" y="4902"/>
                  </a:lnTo>
                  <a:lnTo>
                    <a:pt x="61709" y="0"/>
                  </a:lnTo>
                  <a:lnTo>
                    <a:pt x="58750" y="0"/>
                  </a:lnTo>
                  <a:lnTo>
                    <a:pt x="35534" y="4622"/>
                  </a:lnTo>
                  <a:lnTo>
                    <a:pt x="17030" y="17208"/>
                  </a:lnTo>
                  <a:lnTo>
                    <a:pt x="4572" y="35864"/>
                  </a:lnTo>
                  <a:lnTo>
                    <a:pt x="0" y="58686"/>
                  </a:lnTo>
                  <a:lnTo>
                    <a:pt x="0" y="224485"/>
                  </a:lnTo>
                  <a:lnTo>
                    <a:pt x="123520" y="224485"/>
                  </a:lnTo>
                  <a:lnTo>
                    <a:pt x="123520" y="153746"/>
                  </a:lnTo>
                  <a:lnTo>
                    <a:pt x="113360" y="153746"/>
                  </a:lnTo>
                  <a:lnTo>
                    <a:pt x="105321" y="150164"/>
                  </a:lnTo>
                  <a:lnTo>
                    <a:pt x="49504" y="88747"/>
                  </a:lnTo>
                  <a:lnTo>
                    <a:pt x="47917" y="86969"/>
                  </a:lnTo>
                  <a:lnTo>
                    <a:pt x="48018" y="84239"/>
                  </a:lnTo>
                  <a:lnTo>
                    <a:pt x="49809" y="82651"/>
                  </a:lnTo>
                  <a:lnTo>
                    <a:pt x="51549" y="81013"/>
                  </a:lnTo>
                  <a:lnTo>
                    <a:pt x="54216" y="81165"/>
                  </a:lnTo>
                  <a:lnTo>
                    <a:pt x="55854" y="82905"/>
                  </a:lnTo>
                  <a:lnTo>
                    <a:pt x="110083" y="142582"/>
                  </a:lnTo>
                  <a:lnTo>
                    <a:pt x="115836" y="145351"/>
                  </a:lnTo>
                  <a:lnTo>
                    <a:pt x="274688" y="145351"/>
                  </a:lnTo>
                  <a:lnTo>
                    <a:pt x="283895" y="143484"/>
                  </a:lnTo>
                  <a:lnTo>
                    <a:pt x="292036" y="137972"/>
                  </a:lnTo>
                  <a:lnTo>
                    <a:pt x="297522" y="129768"/>
                  </a:lnTo>
                  <a:lnTo>
                    <a:pt x="299542" y="119710"/>
                  </a:lnTo>
                  <a:close/>
                </a:path>
                <a:path w="435610" h="224789">
                  <a:moveTo>
                    <a:pt x="435025" y="11061"/>
                  </a:moveTo>
                  <a:lnTo>
                    <a:pt x="431850" y="4470"/>
                  </a:lnTo>
                  <a:lnTo>
                    <a:pt x="419887" y="355"/>
                  </a:lnTo>
                  <a:lnTo>
                    <a:pt x="413397" y="3568"/>
                  </a:lnTo>
                  <a:lnTo>
                    <a:pt x="411365" y="9626"/>
                  </a:lnTo>
                  <a:lnTo>
                    <a:pt x="362788" y="152501"/>
                  </a:lnTo>
                  <a:lnTo>
                    <a:pt x="182803" y="152501"/>
                  </a:lnTo>
                  <a:lnTo>
                    <a:pt x="177647" y="157657"/>
                  </a:lnTo>
                  <a:lnTo>
                    <a:pt x="177647" y="170408"/>
                  </a:lnTo>
                  <a:lnTo>
                    <a:pt x="182803" y="175615"/>
                  </a:lnTo>
                  <a:lnTo>
                    <a:pt x="374751" y="175615"/>
                  </a:lnTo>
                  <a:lnTo>
                    <a:pt x="378167" y="173634"/>
                  </a:lnTo>
                  <a:lnTo>
                    <a:pt x="380199" y="170662"/>
                  </a:lnTo>
                  <a:lnTo>
                    <a:pt x="380949" y="169672"/>
                  </a:lnTo>
                  <a:lnTo>
                    <a:pt x="381546" y="168630"/>
                  </a:lnTo>
                  <a:lnTo>
                    <a:pt x="435025" y="11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74631" y="2704753"/>
            <a:ext cx="122555" cy="2679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25"/>
              </a:lnSpc>
            </a:pPr>
            <a:r>
              <a:rPr sz="750" spc="-10" dirty="0">
                <a:latin typeface="Calibri"/>
                <a:cs typeface="Calibri"/>
              </a:rPr>
              <a:t>Depth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20980" y="3457362"/>
            <a:ext cx="740410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dirty="0">
                <a:latin typeface="Calibri"/>
                <a:cs typeface="Calibri"/>
              </a:rPr>
              <a:t>Between</a:t>
            </a:r>
            <a:r>
              <a:rPr sz="750" spc="10" dirty="0">
                <a:latin typeface="Calibri"/>
                <a:cs typeface="Calibri"/>
              </a:rPr>
              <a:t> </a:t>
            </a:r>
            <a:r>
              <a:rPr sz="750" dirty="0">
                <a:latin typeface="Calibri"/>
                <a:cs typeface="Calibri"/>
              </a:rPr>
              <a:t>the</a:t>
            </a:r>
            <a:r>
              <a:rPr sz="750" spc="10" dirty="0">
                <a:latin typeface="Calibri"/>
                <a:cs typeface="Calibri"/>
              </a:rPr>
              <a:t> </a:t>
            </a:r>
            <a:r>
              <a:rPr sz="750" spc="-20" dirty="0">
                <a:latin typeface="Calibri"/>
                <a:cs typeface="Calibri"/>
              </a:rPr>
              <a:t>rows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74171" y="3480498"/>
            <a:ext cx="1065530" cy="31750"/>
          </a:xfrm>
          <a:custGeom>
            <a:avLst/>
            <a:gdLst/>
            <a:ahLst/>
            <a:cxnLst/>
            <a:rect l="l" t="t" r="r" b="b"/>
            <a:pathLst>
              <a:path w="1065529" h="31750">
                <a:moveTo>
                  <a:pt x="0" y="0"/>
                </a:moveTo>
                <a:lnTo>
                  <a:pt x="0" y="31254"/>
                </a:lnTo>
              </a:path>
              <a:path w="1065529" h="31750">
                <a:moveTo>
                  <a:pt x="305048" y="0"/>
                </a:moveTo>
                <a:lnTo>
                  <a:pt x="305048" y="31254"/>
                </a:lnTo>
              </a:path>
              <a:path w="1065529" h="31750">
                <a:moveTo>
                  <a:pt x="457698" y="0"/>
                </a:moveTo>
                <a:lnTo>
                  <a:pt x="457698" y="31254"/>
                </a:lnTo>
              </a:path>
              <a:path w="1065529" h="31750">
                <a:moveTo>
                  <a:pt x="610349" y="0"/>
                </a:moveTo>
                <a:lnTo>
                  <a:pt x="610349" y="31254"/>
                </a:lnTo>
              </a:path>
              <a:path w="1065529" h="31750">
                <a:moveTo>
                  <a:pt x="763000" y="0"/>
                </a:moveTo>
                <a:lnTo>
                  <a:pt x="763000" y="31254"/>
                </a:lnTo>
              </a:path>
              <a:path w="1065529" h="31750">
                <a:moveTo>
                  <a:pt x="915639" y="0"/>
                </a:moveTo>
                <a:lnTo>
                  <a:pt x="915639" y="31254"/>
                </a:lnTo>
              </a:path>
              <a:path w="1065529" h="31750">
                <a:moveTo>
                  <a:pt x="1065015" y="0"/>
                </a:moveTo>
                <a:lnTo>
                  <a:pt x="1065015" y="31254"/>
                </a:lnTo>
              </a:path>
            </a:pathLst>
          </a:custGeom>
          <a:ln w="5205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323164" y="2208415"/>
            <a:ext cx="305435" cy="142875"/>
          </a:xfrm>
          <a:prstGeom prst="rect">
            <a:avLst/>
          </a:prstGeom>
          <a:solidFill>
            <a:srgbClr val="042F60"/>
          </a:solidFill>
        </p:spPr>
        <p:txBody>
          <a:bodyPr vert="horz" wrap="square" lIns="0" tIns="4064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3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</a:t>
            </a:r>
            <a:r>
              <a:rPr sz="40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628460" y="2208415"/>
            <a:ext cx="912494" cy="142875"/>
            <a:chOff x="6628460" y="2208415"/>
            <a:chExt cx="912494" cy="142875"/>
          </a:xfrm>
        </p:grpSpPr>
        <p:sp>
          <p:nvSpPr>
            <p:cNvPr id="26" name="object 26"/>
            <p:cNvSpPr/>
            <p:nvPr/>
          </p:nvSpPr>
          <p:spPr>
            <a:xfrm>
              <a:off x="6628460" y="2208415"/>
              <a:ext cx="610870" cy="142875"/>
            </a:xfrm>
            <a:custGeom>
              <a:avLst/>
              <a:gdLst/>
              <a:ahLst/>
              <a:cxnLst/>
              <a:rect l="l" t="t" r="r" b="b"/>
              <a:pathLst>
                <a:path w="610870" h="142875">
                  <a:moveTo>
                    <a:pt x="610539" y="0"/>
                  </a:moveTo>
                  <a:lnTo>
                    <a:pt x="610539" y="0"/>
                  </a:lnTo>
                  <a:lnTo>
                    <a:pt x="0" y="0"/>
                  </a:lnTo>
                  <a:lnTo>
                    <a:pt x="0" y="142328"/>
                  </a:lnTo>
                  <a:lnTo>
                    <a:pt x="610539" y="142328"/>
                  </a:lnTo>
                  <a:lnTo>
                    <a:pt x="610539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39000" y="2208415"/>
              <a:ext cx="302260" cy="142875"/>
            </a:xfrm>
            <a:custGeom>
              <a:avLst/>
              <a:gdLst/>
              <a:ahLst/>
              <a:cxnLst/>
              <a:rect l="l" t="t" r="r" b="b"/>
              <a:pathLst>
                <a:path w="302259" h="142875">
                  <a:moveTo>
                    <a:pt x="301828" y="0"/>
                  </a:moveTo>
                  <a:lnTo>
                    <a:pt x="152654" y="0"/>
                  </a:lnTo>
                  <a:lnTo>
                    <a:pt x="0" y="0"/>
                  </a:lnTo>
                  <a:lnTo>
                    <a:pt x="0" y="142328"/>
                  </a:lnTo>
                  <a:lnTo>
                    <a:pt x="152654" y="142328"/>
                  </a:lnTo>
                  <a:lnTo>
                    <a:pt x="301828" y="142328"/>
                  </a:lnTo>
                  <a:lnTo>
                    <a:pt x="301828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50710" y="2235569"/>
            <a:ext cx="876300" cy="88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-38</a:t>
            </a:r>
            <a:r>
              <a:rPr sz="400" b="1" spc="19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-46</a:t>
            </a:r>
            <a:r>
              <a:rPr sz="400" b="1" spc="19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-53</a:t>
            </a:r>
            <a:r>
              <a:rPr sz="400" b="1" spc="19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-91</a:t>
            </a:r>
            <a:r>
              <a:rPr sz="400" b="1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-128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166</a:t>
            </a:r>
            <a:endParaRPr sz="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23164" y="2350744"/>
            <a:ext cx="153035" cy="139065"/>
          </a:xfrm>
          <a:prstGeom prst="rect">
            <a:avLst/>
          </a:prstGeom>
          <a:solidFill>
            <a:srgbClr val="042F60"/>
          </a:solidFill>
        </p:spPr>
        <p:txBody>
          <a:bodyPr vert="horz" wrap="square" lIns="0" tIns="4064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3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475806" y="2350744"/>
            <a:ext cx="1065530" cy="139065"/>
            <a:chOff x="6475806" y="2350744"/>
            <a:chExt cx="1065530" cy="139065"/>
          </a:xfrm>
        </p:grpSpPr>
        <p:sp>
          <p:nvSpPr>
            <p:cNvPr id="31" name="object 31"/>
            <p:cNvSpPr/>
            <p:nvPr/>
          </p:nvSpPr>
          <p:spPr>
            <a:xfrm>
              <a:off x="6475806" y="2350744"/>
              <a:ext cx="610870" cy="139065"/>
            </a:xfrm>
            <a:custGeom>
              <a:avLst/>
              <a:gdLst/>
              <a:ahLst/>
              <a:cxnLst/>
              <a:rect l="l" t="t" r="r" b="b"/>
              <a:pathLst>
                <a:path w="610870" h="139064">
                  <a:moveTo>
                    <a:pt x="610552" y="0"/>
                  </a:moveTo>
                  <a:lnTo>
                    <a:pt x="610552" y="0"/>
                  </a:lnTo>
                  <a:lnTo>
                    <a:pt x="0" y="0"/>
                  </a:lnTo>
                  <a:lnTo>
                    <a:pt x="0" y="138861"/>
                  </a:lnTo>
                  <a:lnTo>
                    <a:pt x="610552" y="138861"/>
                  </a:lnTo>
                  <a:lnTo>
                    <a:pt x="610552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86346" y="2350744"/>
              <a:ext cx="454659" cy="139065"/>
            </a:xfrm>
            <a:custGeom>
              <a:avLst/>
              <a:gdLst/>
              <a:ahLst/>
              <a:cxnLst/>
              <a:rect l="l" t="t" r="r" b="b"/>
              <a:pathLst>
                <a:path w="454659" h="139064">
                  <a:moveTo>
                    <a:pt x="454482" y="0"/>
                  </a:moveTo>
                  <a:lnTo>
                    <a:pt x="305308" y="0"/>
                  </a:lnTo>
                  <a:lnTo>
                    <a:pt x="152654" y="0"/>
                  </a:lnTo>
                  <a:lnTo>
                    <a:pt x="0" y="0"/>
                  </a:lnTo>
                  <a:lnTo>
                    <a:pt x="0" y="138861"/>
                  </a:lnTo>
                  <a:lnTo>
                    <a:pt x="152654" y="138861"/>
                  </a:lnTo>
                  <a:lnTo>
                    <a:pt x="305308" y="138861"/>
                  </a:lnTo>
                  <a:lnTo>
                    <a:pt x="454482" y="138861"/>
                  </a:lnTo>
                  <a:lnTo>
                    <a:pt x="454482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98632" y="2377876"/>
            <a:ext cx="1028065" cy="88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-35</a:t>
            </a:r>
            <a:r>
              <a:rPr sz="400" b="1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-58</a:t>
            </a:r>
            <a:r>
              <a:rPr sz="400" b="1" spc="4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-69</a:t>
            </a:r>
            <a:r>
              <a:rPr sz="400" b="1" spc="4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-80</a:t>
            </a:r>
            <a:r>
              <a:rPr sz="400" b="1" spc="3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-116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-152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187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323164" y="2489542"/>
            <a:ext cx="1217930" cy="142875"/>
            <a:chOff x="6323164" y="2489542"/>
            <a:chExt cx="1217930" cy="142875"/>
          </a:xfrm>
        </p:grpSpPr>
        <p:sp>
          <p:nvSpPr>
            <p:cNvPr id="35" name="object 35"/>
            <p:cNvSpPr/>
            <p:nvPr/>
          </p:nvSpPr>
          <p:spPr>
            <a:xfrm>
              <a:off x="6323165" y="2489542"/>
              <a:ext cx="610870" cy="142875"/>
            </a:xfrm>
            <a:custGeom>
              <a:avLst/>
              <a:gdLst/>
              <a:ahLst/>
              <a:cxnLst/>
              <a:rect l="l" t="t" r="r" b="b"/>
              <a:pathLst>
                <a:path w="610870" h="142875">
                  <a:moveTo>
                    <a:pt x="610590" y="0"/>
                  </a:moveTo>
                  <a:lnTo>
                    <a:pt x="610590" y="0"/>
                  </a:lnTo>
                  <a:lnTo>
                    <a:pt x="0" y="0"/>
                  </a:lnTo>
                  <a:lnTo>
                    <a:pt x="0" y="142328"/>
                  </a:lnTo>
                  <a:lnTo>
                    <a:pt x="610590" y="142328"/>
                  </a:lnTo>
                  <a:lnTo>
                    <a:pt x="610590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33704" y="2489542"/>
              <a:ext cx="458470" cy="142875"/>
            </a:xfrm>
            <a:custGeom>
              <a:avLst/>
              <a:gdLst/>
              <a:ahLst/>
              <a:cxnLst/>
              <a:rect l="l" t="t" r="r" b="b"/>
              <a:pathLst>
                <a:path w="458470" h="142875">
                  <a:moveTo>
                    <a:pt x="457949" y="0"/>
                  </a:moveTo>
                  <a:lnTo>
                    <a:pt x="305295" y="0"/>
                  </a:lnTo>
                  <a:lnTo>
                    <a:pt x="152654" y="0"/>
                  </a:lnTo>
                  <a:lnTo>
                    <a:pt x="0" y="0"/>
                  </a:lnTo>
                  <a:lnTo>
                    <a:pt x="0" y="142328"/>
                  </a:lnTo>
                  <a:lnTo>
                    <a:pt x="152641" y="142328"/>
                  </a:lnTo>
                  <a:lnTo>
                    <a:pt x="305295" y="142328"/>
                  </a:lnTo>
                  <a:lnTo>
                    <a:pt x="457949" y="142328"/>
                  </a:lnTo>
                  <a:lnTo>
                    <a:pt x="457949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91653" y="2489542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225" h="142875">
                  <a:moveTo>
                    <a:pt x="149174" y="142328"/>
                  </a:moveTo>
                  <a:lnTo>
                    <a:pt x="0" y="142328"/>
                  </a:lnTo>
                  <a:lnTo>
                    <a:pt x="0" y="0"/>
                  </a:lnTo>
                  <a:lnTo>
                    <a:pt x="149174" y="0"/>
                  </a:lnTo>
                  <a:lnTo>
                    <a:pt x="149174" y="142328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346266" y="2516712"/>
            <a:ext cx="1180465" cy="88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-31</a:t>
            </a:r>
            <a:r>
              <a:rPr sz="400" b="1" spc="19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-46</a:t>
            </a:r>
            <a:r>
              <a:rPr sz="400" b="1" spc="19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-77</a:t>
            </a:r>
            <a:r>
              <a:rPr sz="400" b="1" spc="19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-92</a:t>
            </a:r>
            <a:r>
              <a:rPr sz="4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-108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-141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-175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209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323164" y="2631871"/>
            <a:ext cx="1217930" cy="139065"/>
            <a:chOff x="6323164" y="2631871"/>
            <a:chExt cx="1217930" cy="139065"/>
          </a:xfrm>
        </p:grpSpPr>
        <p:sp>
          <p:nvSpPr>
            <p:cNvPr id="40" name="object 40"/>
            <p:cNvSpPr/>
            <p:nvPr/>
          </p:nvSpPr>
          <p:spPr>
            <a:xfrm>
              <a:off x="6323165" y="2631871"/>
              <a:ext cx="458470" cy="139065"/>
            </a:xfrm>
            <a:custGeom>
              <a:avLst/>
              <a:gdLst/>
              <a:ahLst/>
              <a:cxnLst/>
              <a:rect l="l" t="t" r="r" b="b"/>
              <a:pathLst>
                <a:path w="458470" h="139064">
                  <a:moveTo>
                    <a:pt x="457949" y="0"/>
                  </a:moveTo>
                  <a:lnTo>
                    <a:pt x="305295" y="0"/>
                  </a:lnTo>
                  <a:lnTo>
                    <a:pt x="152654" y="0"/>
                  </a:lnTo>
                  <a:lnTo>
                    <a:pt x="0" y="0"/>
                  </a:lnTo>
                  <a:lnTo>
                    <a:pt x="0" y="138861"/>
                  </a:lnTo>
                  <a:lnTo>
                    <a:pt x="152641" y="138861"/>
                  </a:lnTo>
                  <a:lnTo>
                    <a:pt x="305295" y="138861"/>
                  </a:lnTo>
                  <a:lnTo>
                    <a:pt x="457949" y="138861"/>
                  </a:lnTo>
                  <a:lnTo>
                    <a:pt x="457949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81101" y="2631871"/>
              <a:ext cx="610870" cy="139065"/>
            </a:xfrm>
            <a:custGeom>
              <a:avLst/>
              <a:gdLst/>
              <a:ahLst/>
              <a:cxnLst/>
              <a:rect l="l" t="t" r="r" b="b"/>
              <a:pathLst>
                <a:path w="610870" h="139064">
                  <a:moveTo>
                    <a:pt x="610552" y="0"/>
                  </a:moveTo>
                  <a:lnTo>
                    <a:pt x="610552" y="0"/>
                  </a:lnTo>
                  <a:lnTo>
                    <a:pt x="0" y="0"/>
                  </a:lnTo>
                  <a:lnTo>
                    <a:pt x="0" y="138861"/>
                  </a:lnTo>
                  <a:lnTo>
                    <a:pt x="610552" y="138861"/>
                  </a:lnTo>
                  <a:lnTo>
                    <a:pt x="610552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391653" y="2631871"/>
              <a:ext cx="149225" cy="139065"/>
            </a:xfrm>
            <a:custGeom>
              <a:avLst/>
              <a:gdLst/>
              <a:ahLst/>
              <a:cxnLst/>
              <a:rect l="l" t="t" r="r" b="b"/>
              <a:pathLst>
                <a:path w="149225" h="139064">
                  <a:moveTo>
                    <a:pt x="149174" y="138861"/>
                  </a:moveTo>
                  <a:lnTo>
                    <a:pt x="0" y="138861"/>
                  </a:lnTo>
                  <a:lnTo>
                    <a:pt x="0" y="0"/>
                  </a:lnTo>
                  <a:lnTo>
                    <a:pt x="149174" y="0"/>
                  </a:lnTo>
                  <a:lnTo>
                    <a:pt x="149174" y="138861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346266" y="2659019"/>
            <a:ext cx="1180465" cy="88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-38</a:t>
            </a:r>
            <a:r>
              <a:rPr sz="400" b="1" spc="4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-57</a:t>
            </a:r>
            <a:r>
              <a:rPr sz="400" b="1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-96</a:t>
            </a:r>
            <a:r>
              <a:rPr sz="400" b="1" spc="3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-116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-135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-167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-198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230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323164" y="2770682"/>
            <a:ext cx="1217930" cy="142875"/>
            <a:chOff x="6323164" y="2770682"/>
            <a:chExt cx="1217930" cy="142875"/>
          </a:xfrm>
        </p:grpSpPr>
        <p:sp>
          <p:nvSpPr>
            <p:cNvPr id="45" name="object 45"/>
            <p:cNvSpPr/>
            <p:nvPr/>
          </p:nvSpPr>
          <p:spPr>
            <a:xfrm>
              <a:off x="6323165" y="2770682"/>
              <a:ext cx="305435" cy="142875"/>
            </a:xfrm>
            <a:custGeom>
              <a:avLst/>
              <a:gdLst/>
              <a:ahLst/>
              <a:cxnLst/>
              <a:rect l="l" t="t" r="r" b="b"/>
              <a:pathLst>
                <a:path w="305434" h="142875">
                  <a:moveTo>
                    <a:pt x="305295" y="0"/>
                  </a:moveTo>
                  <a:lnTo>
                    <a:pt x="152654" y="0"/>
                  </a:lnTo>
                  <a:lnTo>
                    <a:pt x="0" y="0"/>
                  </a:lnTo>
                  <a:lnTo>
                    <a:pt x="0" y="142328"/>
                  </a:lnTo>
                  <a:lnTo>
                    <a:pt x="152641" y="142328"/>
                  </a:lnTo>
                  <a:lnTo>
                    <a:pt x="305295" y="142328"/>
                  </a:lnTo>
                  <a:lnTo>
                    <a:pt x="305295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628460" y="2770682"/>
              <a:ext cx="610870" cy="142875"/>
            </a:xfrm>
            <a:custGeom>
              <a:avLst/>
              <a:gdLst/>
              <a:ahLst/>
              <a:cxnLst/>
              <a:rect l="l" t="t" r="r" b="b"/>
              <a:pathLst>
                <a:path w="610870" h="142875">
                  <a:moveTo>
                    <a:pt x="610539" y="0"/>
                  </a:moveTo>
                  <a:lnTo>
                    <a:pt x="610539" y="0"/>
                  </a:lnTo>
                  <a:lnTo>
                    <a:pt x="0" y="0"/>
                  </a:lnTo>
                  <a:lnTo>
                    <a:pt x="0" y="142328"/>
                  </a:lnTo>
                  <a:lnTo>
                    <a:pt x="610539" y="142328"/>
                  </a:lnTo>
                  <a:lnTo>
                    <a:pt x="610539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39000" y="2770682"/>
              <a:ext cx="302260" cy="142875"/>
            </a:xfrm>
            <a:custGeom>
              <a:avLst/>
              <a:gdLst/>
              <a:ahLst/>
              <a:cxnLst/>
              <a:rect l="l" t="t" r="r" b="b"/>
              <a:pathLst>
                <a:path w="302259" h="142875">
                  <a:moveTo>
                    <a:pt x="301828" y="0"/>
                  </a:moveTo>
                  <a:lnTo>
                    <a:pt x="152654" y="0"/>
                  </a:lnTo>
                  <a:lnTo>
                    <a:pt x="0" y="0"/>
                  </a:lnTo>
                  <a:lnTo>
                    <a:pt x="0" y="142328"/>
                  </a:lnTo>
                  <a:lnTo>
                    <a:pt x="152654" y="142328"/>
                  </a:lnTo>
                  <a:lnTo>
                    <a:pt x="301828" y="142328"/>
                  </a:lnTo>
                  <a:lnTo>
                    <a:pt x="301828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346266" y="2797855"/>
            <a:ext cx="1180465" cy="88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-45</a:t>
            </a:r>
            <a:r>
              <a:rPr sz="400" b="1" spc="4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-69</a:t>
            </a:r>
            <a:r>
              <a:rPr sz="400" b="1" spc="3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-116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-139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-163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-192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-222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251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323164" y="2913011"/>
            <a:ext cx="1217930" cy="142875"/>
            <a:chOff x="6323164" y="2913011"/>
            <a:chExt cx="1217930" cy="142875"/>
          </a:xfrm>
        </p:grpSpPr>
        <p:sp>
          <p:nvSpPr>
            <p:cNvPr id="50" name="object 50"/>
            <p:cNvSpPr/>
            <p:nvPr/>
          </p:nvSpPr>
          <p:spPr>
            <a:xfrm>
              <a:off x="6323165" y="2913011"/>
              <a:ext cx="305435" cy="142875"/>
            </a:xfrm>
            <a:custGeom>
              <a:avLst/>
              <a:gdLst/>
              <a:ahLst/>
              <a:cxnLst/>
              <a:rect l="l" t="t" r="r" b="b"/>
              <a:pathLst>
                <a:path w="305434" h="142875">
                  <a:moveTo>
                    <a:pt x="305295" y="0"/>
                  </a:moveTo>
                  <a:lnTo>
                    <a:pt x="152654" y="0"/>
                  </a:lnTo>
                  <a:lnTo>
                    <a:pt x="0" y="0"/>
                  </a:lnTo>
                  <a:lnTo>
                    <a:pt x="0" y="142328"/>
                  </a:lnTo>
                  <a:lnTo>
                    <a:pt x="152641" y="142328"/>
                  </a:lnTo>
                  <a:lnTo>
                    <a:pt x="305295" y="142328"/>
                  </a:lnTo>
                  <a:lnTo>
                    <a:pt x="305295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628460" y="2913011"/>
              <a:ext cx="610870" cy="142875"/>
            </a:xfrm>
            <a:custGeom>
              <a:avLst/>
              <a:gdLst/>
              <a:ahLst/>
              <a:cxnLst/>
              <a:rect l="l" t="t" r="r" b="b"/>
              <a:pathLst>
                <a:path w="610870" h="142875">
                  <a:moveTo>
                    <a:pt x="610539" y="0"/>
                  </a:moveTo>
                  <a:lnTo>
                    <a:pt x="610539" y="0"/>
                  </a:lnTo>
                  <a:lnTo>
                    <a:pt x="0" y="0"/>
                  </a:lnTo>
                  <a:lnTo>
                    <a:pt x="0" y="142328"/>
                  </a:lnTo>
                  <a:lnTo>
                    <a:pt x="610539" y="142328"/>
                  </a:lnTo>
                  <a:lnTo>
                    <a:pt x="610539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39000" y="2913011"/>
              <a:ext cx="302260" cy="142875"/>
            </a:xfrm>
            <a:custGeom>
              <a:avLst/>
              <a:gdLst/>
              <a:ahLst/>
              <a:cxnLst/>
              <a:rect l="l" t="t" r="r" b="b"/>
              <a:pathLst>
                <a:path w="302259" h="142875">
                  <a:moveTo>
                    <a:pt x="301828" y="0"/>
                  </a:moveTo>
                  <a:lnTo>
                    <a:pt x="152654" y="0"/>
                  </a:lnTo>
                  <a:lnTo>
                    <a:pt x="0" y="0"/>
                  </a:lnTo>
                  <a:lnTo>
                    <a:pt x="0" y="142328"/>
                  </a:lnTo>
                  <a:lnTo>
                    <a:pt x="152654" y="142328"/>
                  </a:lnTo>
                  <a:lnTo>
                    <a:pt x="301828" y="142328"/>
                  </a:lnTo>
                  <a:lnTo>
                    <a:pt x="301828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346266" y="2940162"/>
            <a:ext cx="1180465" cy="88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-43</a:t>
            </a:r>
            <a:r>
              <a:rPr sz="400" b="1" spc="4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-67</a:t>
            </a:r>
            <a:r>
              <a:rPr sz="400" b="1" spc="3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-115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-139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-163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-183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-203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223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323164" y="3055289"/>
            <a:ext cx="1217930" cy="139065"/>
            <a:chOff x="6323164" y="3055289"/>
            <a:chExt cx="1217930" cy="139065"/>
          </a:xfrm>
        </p:grpSpPr>
        <p:sp>
          <p:nvSpPr>
            <p:cNvPr id="55" name="object 55"/>
            <p:cNvSpPr/>
            <p:nvPr/>
          </p:nvSpPr>
          <p:spPr>
            <a:xfrm>
              <a:off x="6323165" y="3055289"/>
              <a:ext cx="305435" cy="139065"/>
            </a:xfrm>
            <a:custGeom>
              <a:avLst/>
              <a:gdLst/>
              <a:ahLst/>
              <a:cxnLst/>
              <a:rect l="l" t="t" r="r" b="b"/>
              <a:pathLst>
                <a:path w="305434" h="139064">
                  <a:moveTo>
                    <a:pt x="305295" y="0"/>
                  </a:moveTo>
                  <a:lnTo>
                    <a:pt x="152654" y="0"/>
                  </a:lnTo>
                  <a:lnTo>
                    <a:pt x="0" y="0"/>
                  </a:lnTo>
                  <a:lnTo>
                    <a:pt x="0" y="138861"/>
                  </a:lnTo>
                  <a:lnTo>
                    <a:pt x="152641" y="138861"/>
                  </a:lnTo>
                  <a:lnTo>
                    <a:pt x="305295" y="138861"/>
                  </a:lnTo>
                  <a:lnTo>
                    <a:pt x="305295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628460" y="3055289"/>
              <a:ext cx="912494" cy="139065"/>
            </a:xfrm>
            <a:custGeom>
              <a:avLst/>
              <a:gdLst/>
              <a:ahLst/>
              <a:cxnLst/>
              <a:rect l="l" t="t" r="r" b="b"/>
              <a:pathLst>
                <a:path w="912495" h="139064">
                  <a:moveTo>
                    <a:pt x="912368" y="0"/>
                  </a:moveTo>
                  <a:lnTo>
                    <a:pt x="912368" y="0"/>
                  </a:lnTo>
                  <a:lnTo>
                    <a:pt x="0" y="0"/>
                  </a:lnTo>
                  <a:lnTo>
                    <a:pt x="0" y="138861"/>
                  </a:lnTo>
                  <a:lnTo>
                    <a:pt x="912368" y="138861"/>
                  </a:lnTo>
                  <a:lnTo>
                    <a:pt x="912368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346266" y="3078998"/>
            <a:ext cx="1180465" cy="88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-42</a:t>
            </a:r>
            <a:r>
              <a:rPr sz="400" b="1" spc="4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-66</a:t>
            </a:r>
            <a:r>
              <a:rPr sz="400" b="1" spc="3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-114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-138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-162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-173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-184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194</a:t>
            </a:r>
            <a:endParaRPr sz="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40828" y="2208415"/>
            <a:ext cx="153035" cy="986155"/>
          </a:xfrm>
          <a:prstGeom prst="rect">
            <a:avLst/>
          </a:prstGeom>
          <a:solidFill>
            <a:srgbClr val="F0A385"/>
          </a:solidFill>
        </p:spPr>
        <p:txBody>
          <a:bodyPr vert="horz" wrap="square" lIns="0" tIns="4064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3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204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4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  <a:spcBef>
                <a:spcPts val="5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223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4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242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4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261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4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281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4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243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4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205</a:t>
            </a:r>
            <a:endParaRPr sz="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323165" y="3194151"/>
            <a:ext cx="305435" cy="142875"/>
          </a:xfrm>
          <a:custGeom>
            <a:avLst/>
            <a:gdLst/>
            <a:ahLst/>
            <a:cxnLst/>
            <a:rect l="l" t="t" r="r" b="b"/>
            <a:pathLst>
              <a:path w="305434" h="142875">
                <a:moveTo>
                  <a:pt x="305295" y="0"/>
                </a:moveTo>
                <a:lnTo>
                  <a:pt x="152654" y="0"/>
                </a:lnTo>
                <a:lnTo>
                  <a:pt x="0" y="0"/>
                </a:lnTo>
                <a:lnTo>
                  <a:pt x="0" y="142341"/>
                </a:lnTo>
                <a:lnTo>
                  <a:pt x="152641" y="142341"/>
                </a:lnTo>
                <a:lnTo>
                  <a:pt x="305295" y="142341"/>
                </a:lnTo>
                <a:lnTo>
                  <a:pt x="305295" y="0"/>
                </a:lnTo>
                <a:close/>
              </a:path>
            </a:pathLst>
          </a:custGeom>
          <a:solidFill>
            <a:srgbClr val="337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346266" y="3221304"/>
            <a:ext cx="253365" cy="88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-40</a:t>
            </a:r>
            <a:r>
              <a:rPr sz="40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4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323165" y="3336480"/>
            <a:ext cx="305435" cy="139065"/>
          </a:xfrm>
          <a:custGeom>
            <a:avLst/>
            <a:gdLst/>
            <a:ahLst/>
            <a:cxnLst/>
            <a:rect l="l" t="t" r="r" b="b"/>
            <a:pathLst>
              <a:path w="305434" h="139064">
                <a:moveTo>
                  <a:pt x="305295" y="0"/>
                </a:moveTo>
                <a:lnTo>
                  <a:pt x="152654" y="0"/>
                </a:lnTo>
                <a:lnTo>
                  <a:pt x="0" y="0"/>
                </a:lnTo>
                <a:lnTo>
                  <a:pt x="0" y="138861"/>
                </a:lnTo>
                <a:lnTo>
                  <a:pt x="152641" y="138861"/>
                </a:lnTo>
                <a:lnTo>
                  <a:pt x="305295" y="138861"/>
                </a:lnTo>
                <a:lnTo>
                  <a:pt x="305295" y="0"/>
                </a:lnTo>
                <a:close/>
              </a:path>
            </a:pathLst>
          </a:custGeom>
          <a:solidFill>
            <a:srgbClr val="337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346266" y="3360141"/>
            <a:ext cx="253365" cy="88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-38</a:t>
            </a:r>
            <a:r>
              <a:rPr sz="40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63</a:t>
            </a:r>
            <a:endParaRPr sz="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628460" y="3194151"/>
            <a:ext cx="1065530" cy="281305"/>
          </a:xfrm>
          <a:prstGeom prst="rect">
            <a:avLst/>
          </a:prstGeom>
          <a:solidFill>
            <a:srgbClr val="8EC1DD"/>
          </a:solidFill>
        </p:spPr>
        <p:txBody>
          <a:bodyPr vert="horz" wrap="square" lIns="0" tIns="4064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3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-113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-138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-162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-163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-165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-166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167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4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-113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-137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-162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-154</a:t>
            </a:r>
            <a:r>
              <a:rPr sz="400" b="1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-145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-137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129</a:t>
            </a:r>
            <a:endParaRPr sz="4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491482" y="3166363"/>
            <a:ext cx="458470" cy="281305"/>
          </a:xfrm>
          <a:custGeom>
            <a:avLst/>
            <a:gdLst/>
            <a:ahLst/>
            <a:cxnLst/>
            <a:rect l="l" t="t" r="r" b="b"/>
            <a:pathLst>
              <a:path w="458470" h="281304">
                <a:moveTo>
                  <a:pt x="457949" y="0"/>
                </a:moveTo>
                <a:lnTo>
                  <a:pt x="305308" y="0"/>
                </a:lnTo>
                <a:lnTo>
                  <a:pt x="152654" y="0"/>
                </a:lnTo>
                <a:lnTo>
                  <a:pt x="0" y="0"/>
                </a:lnTo>
                <a:lnTo>
                  <a:pt x="0" y="142328"/>
                </a:lnTo>
                <a:lnTo>
                  <a:pt x="0" y="281190"/>
                </a:lnTo>
                <a:lnTo>
                  <a:pt x="152654" y="281190"/>
                </a:lnTo>
                <a:lnTo>
                  <a:pt x="305295" y="281190"/>
                </a:lnTo>
                <a:lnTo>
                  <a:pt x="457949" y="281190"/>
                </a:lnTo>
                <a:lnTo>
                  <a:pt x="457949" y="142328"/>
                </a:lnTo>
                <a:lnTo>
                  <a:pt x="457949" y="0"/>
                </a:lnTo>
                <a:close/>
              </a:path>
            </a:pathLst>
          </a:custGeom>
          <a:solidFill>
            <a:srgbClr val="F0A3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4489646" y="3166364"/>
          <a:ext cx="1369692" cy="126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0670">
                <a:tc gridSpan="3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-204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-242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279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-223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-259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294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F0A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-311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-343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-375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-406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-438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470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-324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-353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-382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-412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-441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-242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276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-261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293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F0A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-309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-336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-363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-390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-417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-444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471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-325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-349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-374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-398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-423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-447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430">
                <a:tc rowSpan="3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281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243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solidFill>
                      <a:srgbClr val="F0A38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-310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-340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-362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-384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-406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-428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-450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solidFill>
                      <a:srgbClr val="C3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solidFill>
                      <a:srgbClr val="F0A385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-263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-283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296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ct val="100000"/>
                        </a:lnSpc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-215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-226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F0A38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-309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-322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-335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-348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361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4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solidFill>
                      <a:srgbClr val="F0A385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solidFill>
                      <a:srgbClr val="F0A38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-234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-238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-242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-246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solidFill>
                      <a:srgbClr val="F0A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240">
                <a:tc gridSpan="6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-167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-168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-169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-164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-159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-154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-148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-143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138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8EC1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430">
                <a:tc gridSpan="3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-129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-120</a:t>
                      </a:r>
                      <a:r>
                        <a:rPr sz="400" b="1" spc="2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8EC1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-98</a:t>
                      </a:r>
                      <a:r>
                        <a:rPr sz="400" b="1" spc="5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-84</a:t>
                      </a:r>
                      <a:r>
                        <a:rPr sz="400" b="1" spc="5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-69</a:t>
                      </a:r>
                      <a:r>
                        <a:rPr sz="400" b="1" spc="5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-55</a:t>
                      </a:r>
                      <a:r>
                        <a:rPr sz="400" b="1" spc="5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337C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042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6" name="object 66"/>
          <p:cNvSpPr/>
          <p:nvPr/>
        </p:nvSpPr>
        <p:spPr>
          <a:xfrm>
            <a:off x="4489646" y="4438446"/>
            <a:ext cx="1370965" cy="31750"/>
          </a:xfrm>
          <a:custGeom>
            <a:avLst/>
            <a:gdLst/>
            <a:ahLst/>
            <a:cxnLst/>
            <a:rect l="l" t="t" r="r" b="b"/>
            <a:pathLst>
              <a:path w="1370964" h="31750">
                <a:moveTo>
                  <a:pt x="0" y="0"/>
                </a:moveTo>
                <a:lnTo>
                  <a:pt x="0" y="31254"/>
                </a:lnTo>
              </a:path>
              <a:path w="1370964" h="31750">
                <a:moveTo>
                  <a:pt x="152650" y="0"/>
                </a:moveTo>
                <a:lnTo>
                  <a:pt x="152650" y="31254"/>
                </a:lnTo>
              </a:path>
              <a:path w="1370964" h="31750">
                <a:moveTo>
                  <a:pt x="305301" y="0"/>
                </a:moveTo>
                <a:lnTo>
                  <a:pt x="305301" y="31254"/>
                </a:lnTo>
              </a:path>
              <a:path w="1370964" h="31750">
                <a:moveTo>
                  <a:pt x="457952" y="0"/>
                </a:moveTo>
                <a:lnTo>
                  <a:pt x="457952" y="31254"/>
                </a:lnTo>
              </a:path>
              <a:path w="1370964" h="31750">
                <a:moveTo>
                  <a:pt x="607278" y="0"/>
                </a:moveTo>
                <a:lnTo>
                  <a:pt x="607278" y="31254"/>
                </a:lnTo>
              </a:path>
              <a:path w="1370964" h="31750">
                <a:moveTo>
                  <a:pt x="759916" y="0"/>
                </a:moveTo>
                <a:lnTo>
                  <a:pt x="759916" y="31254"/>
                </a:lnTo>
              </a:path>
              <a:path w="1370964" h="31750">
                <a:moveTo>
                  <a:pt x="912567" y="0"/>
                </a:moveTo>
                <a:lnTo>
                  <a:pt x="912567" y="31254"/>
                </a:lnTo>
              </a:path>
              <a:path w="1370964" h="31750">
                <a:moveTo>
                  <a:pt x="1065218" y="0"/>
                </a:moveTo>
                <a:lnTo>
                  <a:pt x="1065218" y="31254"/>
                </a:lnTo>
              </a:path>
              <a:path w="1370964" h="31750">
                <a:moveTo>
                  <a:pt x="1217818" y="0"/>
                </a:moveTo>
                <a:lnTo>
                  <a:pt x="1217818" y="31254"/>
                </a:lnTo>
              </a:path>
              <a:path w="1370964" h="31750">
                <a:moveTo>
                  <a:pt x="1370469" y="0"/>
                </a:moveTo>
                <a:lnTo>
                  <a:pt x="1370469" y="31254"/>
                </a:lnTo>
              </a:path>
            </a:pathLst>
          </a:custGeom>
          <a:ln w="5205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4941735" y="2817520"/>
            <a:ext cx="2052955" cy="2367280"/>
            <a:chOff x="4941735" y="2817520"/>
            <a:chExt cx="2052955" cy="2367280"/>
          </a:xfrm>
        </p:grpSpPr>
        <p:sp>
          <p:nvSpPr>
            <p:cNvPr id="68" name="object 68"/>
            <p:cNvSpPr/>
            <p:nvPr/>
          </p:nvSpPr>
          <p:spPr>
            <a:xfrm>
              <a:off x="5544096" y="2817520"/>
              <a:ext cx="1450340" cy="1138555"/>
            </a:xfrm>
            <a:custGeom>
              <a:avLst/>
              <a:gdLst/>
              <a:ahLst/>
              <a:cxnLst/>
              <a:rect l="l" t="t" r="r" b="b"/>
              <a:pathLst>
                <a:path w="1450340" h="1138554">
                  <a:moveTo>
                    <a:pt x="534187" y="62458"/>
                  </a:moveTo>
                  <a:lnTo>
                    <a:pt x="471779" y="0"/>
                  </a:lnTo>
                  <a:lnTo>
                    <a:pt x="471779" y="31203"/>
                  </a:lnTo>
                  <a:lnTo>
                    <a:pt x="0" y="31203"/>
                  </a:lnTo>
                  <a:lnTo>
                    <a:pt x="0" y="93700"/>
                  </a:lnTo>
                  <a:lnTo>
                    <a:pt x="471779" y="93700"/>
                  </a:lnTo>
                  <a:lnTo>
                    <a:pt x="471779" y="124955"/>
                  </a:lnTo>
                  <a:lnTo>
                    <a:pt x="534187" y="62458"/>
                  </a:lnTo>
                  <a:close/>
                </a:path>
                <a:path w="1450340" h="1138554">
                  <a:moveTo>
                    <a:pt x="1450086" y="1075969"/>
                  </a:moveTo>
                  <a:lnTo>
                    <a:pt x="1418831" y="1075969"/>
                  </a:lnTo>
                  <a:lnTo>
                    <a:pt x="1418831" y="839927"/>
                  </a:lnTo>
                  <a:lnTo>
                    <a:pt x="1356372" y="839927"/>
                  </a:lnTo>
                  <a:lnTo>
                    <a:pt x="1356372" y="1075969"/>
                  </a:lnTo>
                  <a:lnTo>
                    <a:pt x="1325168" y="1075969"/>
                  </a:lnTo>
                  <a:lnTo>
                    <a:pt x="1387627" y="1138428"/>
                  </a:lnTo>
                  <a:lnTo>
                    <a:pt x="1450086" y="1075969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0454" y="4577257"/>
              <a:ext cx="124866" cy="16311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215636" y="5062486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5">
                  <a:moveTo>
                    <a:pt x="14681" y="23266"/>
                  </a:moveTo>
                  <a:lnTo>
                    <a:pt x="8572" y="23266"/>
                  </a:lnTo>
                  <a:lnTo>
                    <a:pt x="5549" y="22021"/>
                  </a:lnTo>
                  <a:lnTo>
                    <a:pt x="3416" y="19850"/>
                  </a:lnTo>
                  <a:lnTo>
                    <a:pt x="1231" y="17716"/>
                  </a:lnTo>
                  <a:lnTo>
                    <a:pt x="0" y="14681"/>
                  </a:lnTo>
                  <a:lnTo>
                    <a:pt x="0" y="8585"/>
                  </a:lnTo>
                  <a:lnTo>
                    <a:pt x="1231" y="5562"/>
                  </a:lnTo>
                  <a:lnTo>
                    <a:pt x="3416" y="3429"/>
                  </a:lnTo>
                  <a:lnTo>
                    <a:pt x="5549" y="1244"/>
                  </a:lnTo>
                  <a:lnTo>
                    <a:pt x="8572" y="0"/>
                  </a:lnTo>
                  <a:lnTo>
                    <a:pt x="14681" y="0"/>
                  </a:lnTo>
                  <a:lnTo>
                    <a:pt x="17652" y="1244"/>
                  </a:lnTo>
                  <a:lnTo>
                    <a:pt x="19837" y="3429"/>
                  </a:lnTo>
                  <a:lnTo>
                    <a:pt x="22021" y="5562"/>
                  </a:lnTo>
                  <a:lnTo>
                    <a:pt x="23215" y="8585"/>
                  </a:lnTo>
                  <a:lnTo>
                    <a:pt x="23215" y="14681"/>
                  </a:lnTo>
                  <a:lnTo>
                    <a:pt x="22021" y="17716"/>
                  </a:lnTo>
                  <a:lnTo>
                    <a:pt x="19837" y="19850"/>
                  </a:lnTo>
                  <a:lnTo>
                    <a:pt x="17652" y="22021"/>
                  </a:lnTo>
                  <a:lnTo>
                    <a:pt x="14681" y="232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092408" y="4771631"/>
              <a:ext cx="365760" cy="413384"/>
            </a:xfrm>
            <a:custGeom>
              <a:avLst/>
              <a:gdLst/>
              <a:ahLst/>
              <a:cxnLst/>
              <a:rect l="l" t="t" r="r" b="b"/>
              <a:pathLst>
                <a:path w="365760" h="413385">
                  <a:moveTo>
                    <a:pt x="242379" y="299440"/>
                  </a:moveTo>
                  <a:lnTo>
                    <a:pt x="241147" y="296418"/>
                  </a:lnTo>
                  <a:lnTo>
                    <a:pt x="236829" y="292100"/>
                  </a:lnTo>
                  <a:lnTo>
                    <a:pt x="233857" y="290855"/>
                  </a:lnTo>
                  <a:lnTo>
                    <a:pt x="227698" y="290855"/>
                  </a:lnTo>
                  <a:lnTo>
                    <a:pt x="224726" y="292100"/>
                  </a:lnTo>
                  <a:lnTo>
                    <a:pt x="220408" y="296418"/>
                  </a:lnTo>
                  <a:lnTo>
                    <a:pt x="219163" y="299440"/>
                  </a:lnTo>
                  <a:lnTo>
                    <a:pt x="219163" y="305536"/>
                  </a:lnTo>
                  <a:lnTo>
                    <a:pt x="220408" y="308571"/>
                  </a:lnTo>
                  <a:lnTo>
                    <a:pt x="224726" y="312877"/>
                  </a:lnTo>
                  <a:lnTo>
                    <a:pt x="227698" y="314121"/>
                  </a:lnTo>
                  <a:lnTo>
                    <a:pt x="233857" y="314121"/>
                  </a:lnTo>
                  <a:lnTo>
                    <a:pt x="236829" y="312877"/>
                  </a:lnTo>
                  <a:lnTo>
                    <a:pt x="241147" y="308571"/>
                  </a:lnTo>
                  <a:lnTo>
                    <a:pt x="242379" y="305536"/>
                  </a:lnTo>
                  <a:lnTo>
                    <a:pt x="242379" y="299440"/>
                  </a:lnTo>
                  <a:close/>
                </a:path>
                <a:path w="365760" h="413385">
                  <a:moveTo>
                    <a:pt x="365671" y="400786"/>
                  </a:moveTo>
                  <a:lnTo>
                    <a:pt x="365125" y="396671"/>
                  </a:lnTo>
                  <a:lnTo>
                    <a:pt x="363524" y="383921"/>
                  </a:lnTo>
                  <a:lnTo>
                    <a:pt x="347802" y="258064"/>
                  </a:lnTo>
                  <a:lnTo>
                    <a:pt x="343865" y="241554"/>
                  </a:lnTo>
                  <a:lnTo>
                    <a:pt x="336626" y="226707"/>
                  </a:lnTo>
                  <a:lnTo>
                    <a:pt x="334213" y="223735"/>
                  </a:lnTo>
                  <a:lnTo>
                    <a:pt x="334213" y="383921"/>
                  </a:lnTo>
                  <a:lnTo>
                    <a:pt x="293281" y="383921"/>
                  </a:lnTo>
                  <a:lnTo>
                    <a:pt x="293281" y="269024"/>
                  </a:lnTo>
                  <a:lnTo>
                    <a:pt x="293281" y="246456"/>
                  </a:lnTo>
                  <a:lnTo>
                    <a:pt x="286791" y="239953"/>
                  </a:lnTo>
                  <a:lnTo>
                    <a:pt x="269278" y="239953"/>
                  </a:lnTo>
                  <a:lnTo>
                    <a:pt x="269278" y="212521"/>
                  </a:lnTo>
                  <a:lnTo>
                    <a:pt x="306578" y="235369"/>
                  </a:lnTo>
                  <a:lnTo>
                    <a:pt x="334213" y="383921"/>
                  </a:lnTo>
                  <a:lnTo>
                    <a:pt x="334213" y="223735"/>
                  </a:lnTo>
                  <a:lnTo>
                    <a:pt x="278320" y="184150"/>
                  </a:lnTo>
                  <a:lnTo>
                    <a:pt x="264210" y="176047"/>
                  </a:lnTo>
                  <a:lnTo>
                    <a:pt x="264210" y="269024"/>
                  </a:lnTo>
                  <a:lnTo>
                    <a:pt x="264210" y="383921"/>
                  </a:lnTo>
                  <a:lnTo>
                    <a:pt x="101396" y="383921"/>
                  </a:lnTo>
                  <a:lnTo>
                    <a:pt x="101396" y="269024"/>
                  </a:lnTo>
                  <a:lnTo>
                    <a:pt x="264210" y="269024"/>
                  </a:lnTo>
                  <a:lnTo>
                    <a:pt x="264210" y="176047"/>
                  </a:lnTo>
                  <a:lnTo>
                    <a:pt x="245605" y="165341"/>
                  </a:lnTo>
                  <a:lnTo>
                    <a:pt x="247116" y="163410"/>
                  </a:lnTo>
                  <a:lnTo>
                    <a:pt x="255498" y="152768"/>
                  </a:lnTo>
                  <a:lnTo>
                    <a:pt x="262966" y="138468"/>
                  </a:lnTo>
                  <a:lnTo>
                    <a:pt x="267677" y="122758"/>
                  </a:lnTo>
                  <a:lnTo>
                    <a:pt x="269328" y="105956"/>
                  </a:lnTo>
                  <a:lnTo>
                    <a:pt x="269227" y="102692"/>
                  </a:lnTo>
                  <a:lnTo>
                    <a:pt x="269125" y="101053"/>
                  </a:lnTo>
                  <a:lnTo>
                    <a:pt x="358724" y="101053"/>
                  </a:lnTo>
                  <a:lnTo>
                    <a:pt x="365213" y="94551"/>
                  </a:lnTo>
                  <a:lnTo>
                    <a:pt x="365213" y="78473"/>
                  </a:lnTo>
                  <a:lnTo>
                    <a:pt x="358724" y="71983"/>
                  </a:lnTo>
                  <a:lnTo>
                    <a:pt x="286334" y="71983"/>
                  </a:lnTo>
                  <a:lnTo>
                    <a:pt x="285242" y="70040"/>
                  </a:lnTo>
                  <a:lnTo>
                    <a:pt x="269951" y="42684"/>
                  </a:lnTo>
                  <a:lnTo>
                    <a:pt x="255587" y="29070"/>
                  </a:lnTo>
                  <a:lnTo>
                    <a:pt x="253453" y="27051"/>
                  </a:lnTo>
                  <a:lnTo>
                    <a:pt x="253453" y="70040"/>
                  </a:lnTo>
                  <a:lnTo>
                    <a:pt x="240258" y="70040"/>
                  </a:lnTo>
                  <a:lnTo>
                    <a:pt x="240258" y="195808"/>
                  </a:lnTo>
                  <a:lnTo>
                    <a:pt x="240258" y="239953"/>
                  </a:lnTo>
                  <a:lnTo>
                    <a:pt x="125412" y="239953"/>
                  </a:lnTo>
                  <a:lnTo>
                    <a:pt x="125412" y="212521"/>
                  </a:lnTo>
                  <a:lnTo>
                    <a:pt x="125412" y="195808"/>
                  </a:lnTo>
                  <a:lnTo>
                    <a:pt x="145694" y="184150"/>
                  </a:lnTo>
                  <a:lnTo>
                    <a:pt x="154381" y="187731"/>
                  </a:lnTo>
                  <a:lnTo>
                    <a:pt x="163499" y="190360"/>
                  </a:lnTo>
                  <a:lnTo>
                    <a:pt x="172999" y="191985"/>
                  </a:lnTo>
                  <a:lnTo>
                    <a:pt x="182803" y="192532"/>
                  </a:lnTo>
                  <a:lnTo>
                    <a:pt x="192620" y="191985"/>
                  </a:lnTo>
                  <a:lnTo>
                    <a:pt x="202120" y="190360"/>
                  </a:lnTo>
                  <a:lnTo>
                    <a:pt x="211226" y="187731"/>
                  </a:lnTo>
                  <a:lnTo>
                    <a:pt x="219913" y="184150"/>
                  </a:lnTo>
                  <a:lnTo>
                    <a:pt x="240258" y="195808"/>
                  </a:lnTo>
                  <a:lnTo>
                    <a:pt x="240258" y="70040"/>
                  </a:lnTo>
                  <a:lnTo>
                    <a:pt x="240207" y="105956"/>
                  </a:lnTo>
                  <a:lnTo>
                    <a:pt x="235686" y="128320"/>
                  </a:lnTo>
                  <a:lnTo>
                    <a:pt x="223367" y="146583"/>
                  </a:lnTo>
                  <a:lnTo>
                    <a:pt x="205117" y="158902"/>
                  </a:lnTo>
                  <a:lnTo>
                    <a:pt x="182803" y="163410"/>
                  </a:lnTo>
                  <a:lnTo>
                    <a:pt x="160477" y="158902"/>
                  </a:lnTo>
                  <a:lnTo>
                    <a:pt x="142240" y="146583"/>
                  </a:lnTo>
                  <a:lnTo>
                    <a:pt x="129921" y="128320"/>
                  </a:lnTo>
                  <a:lnTo>
                    <a:pt x="125412" y="105956"/>
                  </a:lnTo>
                  <a:lnTo>
                    <a:pt x="125450" y="102692"/>
                  </a:lnTo>
                  <a:lnTo>
                    <a:pt x="125603" y="101053"/>
                  </a:lnTo>
                  <a:lnTo>
                    <a:pt x="240004" y="101053"/>
                  </a:lnTo>
                  <a:lnTo>
                    <a:pt x="240157" y="102692"/>
                  </a:lnTo>
                  <a:lnTo>
                    <a:pt x="240207" y="105956"/>
                  </a:lnTo>
                  <a:lnTo>
                    <a:pt x="240207" y="70040"/>
                  </a:lnTo>
                  <a:lnTo>
                    <a:pt x="112204" y="70040"/>
                  </a:lnTo>
                  <a:lnTo>
                    <a:pt x="125095" y="53162"/>
                  </a:lnTo>
                  <a:lnTo>
                    <a:pt x="141770" y="40246"/>
                  </a:lnTo>
                  <a:lnTo>
                    <a:pt x="161315" y="31978"/>
                  </a:lnTo>
                  <a:lnTo>
                    <a:pt x="182803" y="29070"/>
                  </a:lnTo>
                  <a:lnTo>
                    <a:pt x="204279" y="31978"/>
                  </a:lnTo>
                  <a:lnTo>
                    <a:pt x="223837" y="40246"/>
                  </a:lnTo>
                  <a:lnTo>
                    <a:pt x="240525" y="53162"/>
                  </a:lnTo>
                  <a:lnTo>
                    <a:pt x="253453" y="70040"/>
                  </a:lnTo>
                  <a:lnTo>
                    <a:pt x="253453" y="27051"/>
                  </a:lnTo>
                  <a:lnTo>
                    <a:pt x="245960" y="19939"/>
                  </a:lnTo>
                  <a:lnTo>
                    <a:pt x="216268" y="5232"/>
                  </a:lnTo>
                  <a:lnTo>
                    <a:pt x="182803" y="0"/>
                  </a:lnTo>
                  <a:lnTo>
                    <a:pt x="149352" y="5232"/>
                  </a:lnTo>
                  <a:lnTo>
                    <a:pt x="119659" y="19939"/>
                  </a:lnTo>
                  <a:lnTo>
                    <a:pt x="95656" y="42684"/>
                  </a:lnTo>
                  <a:lnTo>
                    <a:pt x="79273" y="71983"/>
                  </a:lnTo>
                  <a:lnTo>
                    <a:pt x="6896" y="71983"/>
                  </a:lnTo>
                  <a:lnTo>
                    <a:pt x="393" y="78473"/>
                  </a:lnTo>
                  <a:lnTo>
                    <a:pt x="393" y="94551"/>
                  </a:lnTo>
                  <a:lnTo>
                    <a:pt x="6896" y="101053"/>
                  </a:lnTo>
                  <a:lnTo>
                    <a:pt x="96481" y="101053"/>
                  </a:lnTo>
                  <a:lnTo>
                    <a:pt x="96380" y="102692"/>
                  </a:lnTo>
                  <a:lnTo>
                    <a:pt x="110109" y="152768"/>
                  </a:lnTo>
                  <a:lnTo>
                    <a:pt x="120002" y="165341"/>
                  </a:lnTo>
                  <a:lnTo>
                    <a:pt x="96329" y="178955"/>
                  </a:lnTo>
                  <a:lnTo>
                    <a:pt x="96329" y="212521"/>
                  </a:lnTo>
                  <a:lnTo>
                    <a:pt x="96329" y="239953"/>
                  </a:lnTo>
                  <a:lnTo>
                    <a:pt x="78828" y="239953"/>
                  </a:lnTo>
                  <a:lnTo>
                    <a:pt x="72326" y="246456"/>
                  </a:lnTo>
                  <a:lnTo>
                    <a:pt x="72326" y="383921"/>
                  </a:lnTo>
                  <a:lnTo>
                    <a:pt x="31394" y="383921"/>
                  </a:lnTo>
                  <a:lnTo>
                    <a:pt x="46672" y="261683"/>
                  </a:lnTo>
                  <a:lnTo>
                    <a:pt x="96329" y="212521"/>
                  </a:lnTo>
                  <a:lnTo>
                    <a:pt x="96329" y="178955"/>
                  </a:lnTo>
                  <a:lnTo>
                    <a:pt x="51841" y="204533"/>
                  </a:lnTo>
                  <a:lnTo>
                    <a:pt x="21729" y="241554"/>
                  </a:lnTo>
                  <a:lnTo>
                    <a:pt x="495" y="396671"/>
                  </a:lnTo>
                  <a:lnTo>
                    <a:pt x="0" y="400786"/>
                  </a:lnTo>
                  <a:lnTo>
                    <a:pt x="1282" y="404952"/>
                  </a:lnTo>
                  <a:lnTo>
                    <a:pt x="6794" y="411264"/>
                  </a:lnTo>
                  <a:lnTo>
                    <a:pt x="10756" y="413042"/>
                  </a:lnTo>
                  <a:lnTo>
                    <a:pt x="354850" y="413042"/>
                  </a:lnTo>
                  <a:lnTo>
                    <a:pt x="358813" y="411264"/>
                  </a:lnTo>
                  <a:lnTo>
                    <a:pt x="364375" y="404952"/>
                  </a:lnTo>
                  <a:lnTo>
                    <a:pt x="365671" y="4007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1735" y="4847780"/>
              <a:ext cx="94564" cy="167030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6569884" y="2034227"/>
            <a:ext cx="76263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dirty="0">
                <a:latin typeface="Calibri"/>
                <a:cs typeface="Calibri"/>
              </a:rPr>
              <a:t>Optimal</a:t>
            </a:r>
            <a:r>
              <a:rPr sz="950" spc="110" dirty="0">
                <a:latin typeface="Calibri"/>
                <a:cs typeface="Calibri"/>
              </a:rPr>
              <a:t> </a:t>
            </a:r>
            <a:r>
              <a:rPr sz="950" spc="-10" dirty="0">
                <a:latin typeface="Calibri"/>
                <a:cs typeface="Calibri"/>
              </a:rPr>
              <a:t>status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521328" y="4456914"/>
            <a:ext cx="31242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i="1" spc="-10" dirty="0">
                <a:latin typeface="Calibri"/>
                <a:cs typeface="Calibri"/>
              </a:rPr>
              <a:t>Cloud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560876" y="4606162"/>
            <a:ext cx="27241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i="1" spc="-20" dirty="0">
                <a:latin typeface="Calibri"/>
                <a:cs typeface="Calibri"/>
              </a:rPr>
              <a:t>Edge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467682" y="4408321"/>
            <a:ext cx="74295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dirty="0">
                <a:latin typeface="Calibri"/>
                <a:cs typeface="Calibri"/>
              </a:rPr>
              <a:t>Current</a:t>
            </a:r>
            <a:r>
              <a:rPr sz="950" spc="70" dirty="0">
                <a:latin typeface="Calibri"/>
                <a:cs typeface="Calibri"/>
              </a:rPr>
              <a:t> </a:t>
            </a:r>
            <a:r>
              <a:rPr sz="950" spc="-10" dirty="0">
                <a:latin typeface="Calibri"/>
                <a:cs typeface="Calibri"/>
              </a:rPr>
              <a:t>status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892136" y="2537508"/>
            <a:ext cx="55753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-10" dirty="0">
                <a:latin typeface="Calibri"/>
                <a:cs typeface="Calibri"/>
              </a:rPr>
              <a:t>Technician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464537" y="5212395"/>
            <a:ext cx="1889125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30"/>
              </a:lnSpc>
              <a:tabLst>
                <a:tab pos="1525905" algn="l"/>
              </a:tabLst>
            </a:pPr>
            <a:r>
              <a:rPr sz="950" dirty="0">
                <a:latin typeface="Calibri"/>
                <a:cs typeface="Calibri"/>
              </a:rPr>
              <a:t>Sensor</a:t>
            </a:r>
            <a:r>
              <a:rPr sz="950" spc="80" dirty="0">
                <a:latin typeface="Calibri"/>
                <a:cs typeface="Calibri"/>
              </a:rPr>
              <a:t> </a:t>
            </a:r>
            <a:r>
              <a:rPr sz="950" spc="-20" dirty="0">
                <a:latin typeface="Calibri"/>
                <a:cs typeface="Calibri"/>
              </a:rPr>
              <a:t>grid</a:t>
            </a:r>
            <a:r>
              <a:rPr sz="950" dirty="0">
                <a:latin typeface="Calibri"/>
                <a:cs typeface="Calibri"/>
              </a:rPr>
              <a:t>	</a:t>
            </a:r>
            <a:r>
              <a:rPr sz="1425" spc="-15" baseline="-8771" dirty="0">
                <a:latin typeface="Calibri"/>
                <a:cs typeface="Calibri"/>
              </a:rPr>
              <a:t>Farmer</a:t>
            </a:r>
            <a:endParaRPr sz="1425" baseline="-8771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3320402" y="3588042"/>
            <a:ext cx="4885055" cy="1833245"/>
            <a:chOff x="3320402" y="3588042"/>
            <a:chExt cx="4885055" cy="1833245"/>
          </a:xfrm>
        </p:grpSpPr>
        <p:sp>
          <p:nvSpPr>
            <p:cNvPr id="80" name="object 80"/>
            <p:cNvSpPr/>
            <p:nvPr/>
          </p:nvSpPr>
          <p:spPr>
            <a:xfrm>
              <a:off x="3597922" y="4806302"/>
              <a:ext cx="309245" cy="344170"/>
            </a:xfrm>
            <a:custGeom>
              <a:avLst/>
              <a:gdLst/>
              <a:ahLst/>
              <a:cxnLst/>
              <a:rect l="l" t="t" r="r" b="b"/>
              <a:pathLst>
                <a:path w="309245" h="344170">
                  <a:moveTo>
                    <a:pt x="48564" y="317601"/>
                  </a:moveTo>
                  <a:lnTo>
                    <a:pt x="46647" y="307467"/>
                  </a:lnTo>
                  <a:lnTo>
                    <a:pt x="41452" y="299186"/>
                  </a:lnTo>
                  <a:lnTo>
                    <a:pt x="33718" y="293611"/>
                  </a:lnTo>
                  <a:lnTo>
                    <a:pt x="24257" y="291553"/>
                  </a:lnTo>
                  <a:lnTo>
                    <a:pt x="14808" y="293611"/>
                  </a:lnTo>
                  <a:lnTo>
                    <a:pt x="7099" y="299186"/>
                  </a:lnTo>
                  <a:lnTo>
                    <a:pt x="1905" y="307467"/>
                  </a:lnTo>
                  <a:lnTo>
                    <a:pt x="0" y="317601"/>
                  </a:lnTo>
                  <a:lnTo>
                    <a:pt x="1905" y="327748"/>
                  </a:lnTo>
                  <a:lnTo>
                    <a:pt x="7099" y="336029"/>
                  </a:lnTo>
                  <a:lnTo>
                    <a:pt x="14808" y="341604"/>
                  </a:lnTo>
                  <a:lnTo>
                    <a:pt x="24257" y="343649"/>
                  </a:lnTo>
                  <a:lnTo>
                    <a:pt x="33718" y="341604"/>
                  </a:lnTo>
                  <a:lnTo>
                    <a:pt x="41452" y="336029"/>
                  </a:lnTo>
                  <a:lnTo>
                    <a:pt x="46647" y="327748"/>
                  </a:lnTo>
                  <a:lnTo>
                    <a:pt x="48564" y="317601"/>
                  </a:lnTo>
                  <a:close/>
                </a:path>
                <a:path w="309245" h="344170">
                  <a:moveTo>
                    <a:pt x="48564" y="171843"/>
                  </a:moveTo>
                  <a:lnTo>
                    <a:pt x="46647" y="161721"/>
                  </a:lnTo>
                  <a:lnTo>
                    <a:pt x="41452" y="153441"/>
                  </a:lnTo>
                  <a:lnTo>
                    <a:pt x="33718" y="147866"/>
                  </a:lnTo>
                  <a:lnTo>
                    <a:pt x="24257" y="145808"/>
                  </a:lnTo>
                  <a:lnTo>
                    <a:pt x="14808" y="147866"/>
                  </a:lnTo>
                  <a:lnTo>
                    <a:pt x="7099" y="153441"/>
                  </a:lnTo>
                  <a:lnTo>
                    <a:pt x="1905" y="161721"/>
                  </a:lnTo>
                  <a:lnTo>
                    <a:pt x="0" y="171843"/>
                  </a:lnTo>
                  <a:lnTo>
                    <a:pt x="1905" y="181978"/>
                  </a:lnTo>
                  <a:lnTo>
                    <a:pt x="7099" y="190246"/>
                  </a:lnTo>
                  <a:lnTo>
                    <a:pt x="14808" y="195808"/>
                  </a:lnTo>
                  <a:lnTo>
                    <a:pt x="24257" y="197840"/>
                  </a:lnTo>
                  <a:lnTo>
                    <a:pt x="33718" y="195808"/>
                  </a:lnTo>
                  <a:lnTo>
                    <a:pt x="41452" y="190246"/>
                  </a:lnTo>
                  <a:lnTo>
                    <a:pt x="46647" y="181978"/>
                  </a:lnTo>
                  <a:lnTo>
                    <a:pt x="48564" y="171843"/>
                  </a:lnTo>
                  <a:close/>
                </a:path>
                <a:path w="309245" h="344170">
                  <a:moveTo>
                    <a:pt x="48564" y="26047"/>
                  </a:moveTo>
                  <a:lnTo>
                    <a:pt x="46647" y="15913"/>
                  </a:lnTo>
                  <a:lnTo>
                    <a:pt x="41452" y="7632"/>
                  </a:lnTo>
                  <a:lnTo>
                    <a:pt x="33718" y="2057"/>
                  </a:lnTo>
                  <a:lnTo>
                    <a:pt x="24257" y="0"/>
                  </a:lnTo>
                  <a:lnTo>
                    <a:pt x="14808" y="2057"/>
                  </a:lnTo>
                  <a:lnTo>
                    <a:pt x="7099" y="7632"/>
                  </a:lnTo>
                  <a:lnTo>
                    <a:pt x="1905" y="15913"/>
                  </a:lnTo>
                  <a:lnTo>
                    <a:pt x="0" y="26047"/>
                  </a:lnTo>
                  <a:lnTo>
                    <a:pt x="1905" y="36195"/>
                  </a:lnTo>
                  <a:lnTo>
                    <a:pt x="7099" y="44475"/>
                  </a:lnTo>
                  <a:lnTo>
                    <a:pt x="14808" y="50050"/>
                  </a:lnTo>
                  <a:lnTo>
                    <a:pt x="24257" y="52095"/>
                  </a:lnTo>
                  <a:lnTo>
                    <a:pt x="33718" y="50050"/>
                  </a:lnTo>
                  <a:lnTo>
                    <a:pt x="41452" y="44475"/>
                  </a:lnTo>
                  <a:lnTo>
                    <a:pt x="46647" y="36195"/>
                  </a:lnTo>
                  <a:lnTo>
                    <a:pt x="48564" y="26047"/>
                  </a:lnTo>
                  <a:close/>
                </a:path>
                <a:path w="309245" h="344170">
                  <a:moveTo>
                    <a:pt x="180378" y="317601"/>
                  </a:moveTo>
                  <a:lnTo>
                    <a:pt x="178320" y="307467"/>
                  </a:lnTo>
                  <a:lnTo>
                    <a:pt x="172745" y="299186"/>
                  </a:lnTo>
                  <a:lnTo>
                    <a:pt x="164490" y="293611"/>
                  </a:lnTo>
                  <a:lnTo>
                    <a:pt x="154381" y="291553"/>
                  </a:lnTo>
                  <a:lnTo>
                    <a:pt x="144233" y="293611"/>
                  </a:lnTo>
                  <a:lnTo>
                    <a:pt x="135953" y="299186"/>
                  </a:lnTo>
                  <a:lnTo>
                    <a:pt x="130378" y="307467"/>
                  </a:lnTo>
                  <a:lnTo>
                    <a:pt x="128333" y="317601"/>
                  </a:lnTo>
                  <a:lnTo>
                    <a:pt x="130378" y="327748"/>
                  </a:lnTo>
                  <a:lnTo>
                    <a:pt x="135953" y="336029"/>
                  </a:lnTo>
                  <a:lnTo>
                    <a:pt x="144233" y="341604"/>
                  </a:lnTo>
                  <a:lnTo>
                    <a:pt x="154381" y="343649"/>
                  </a:lnTo>
                  <a:lnTo>
                    <a:pt x="164490" y="341604"/>
                  </a:lnTo>
                  <a:lnTo>
                    <a:pt x="172745" y="336029"/>
                  </a:lnTo>
                  <a:lnTo>
                    <a:pt x="178320" y="327748"/>
                  </a:lnTo>
                  <a:lnTo>
                    <a:pt x="180378" y="317601"/>
                  </a:lnTo>
                  <a:close/>
                </a:path>
                <a:path w="309245" h="344170">
                  <a:moveTo>
                    <a:pt x="180378" y="171843"/>
                  </a:moveTo>
                  <a:lnTo>
                    <a:pt x="178320" y="161721"/>
                  </a:lnTo>
                  <a:lnTo>
                    <a:pt x="172745" y="153441"/>
                  </a:lnTo>
                  <a:lnTo>
                    <a:pt x="164490" y="147866"/>
                  </a:lnTo>
                  <a:lnTo>
                    <a:pt x="154381" y="145808"/>
                  </a:lnTo>
                  <a:lnTo>
                    <a:pt x="144233" y="147866"/>
                  </a:lnTo>
                  <a:lnTo>
                    <a:pt x="135953" y="153441"/>
                  </a:lnTo>
                  <a:lnTo>
                    <a:pt x="130378" y="161721"/>
                  </a:lnTo>
                  <a:lnTo>
                    <a:pt x="128333" y="171843"/>
                  </a:lnTo>
                  <a:lnTo>
                    <a:pt x="130378" y="181978"/>
                  </a:lnTo>
                  <a:lnTo>
                    <a:pt x="135953" y="190246"/>
                  </a:lnTo>
                  <a:lnTo>
                    <a:pt x="144233" y="195808"/>
                  </a:lnTo>
                  <a:lnTo>
                    <a:pt x="154381" y="197840"/>
                  </a:lnTo>
                  <a:lnTo>
                    <a:pt x="164490" y="195808"/>
                  </a:lnTo>
                  <a:lnTo>
                    <a:pt x="172745" y="190246"/>
                  </a:lnTo>
                  <a:lnTo>
                    <a:pt x="178320" y="181978"/>
                  </a:lnTo>
                  <a:lnTo>
                    <a:pt x="180378" y="171843"/>
                  </a:lnTo>
                  <a:close/>
                </a:path>
                <a:path w="309245" h="344170">
                  <a:moveTo>
                    <a:pt x="180378" y="26047"/>
                  </a:moveTo>
                  <a:lnTo>
                    <a:pt x="178320" y="15913"/>
                  </a:lnTo>
                  <a:lnTo>
                    <a:pt x="172745" y="7632"/>
                  </a:lnTo>
                  <a:lnTo>
                    <a:pt x="164490" y="2057"/>
                  </a:lnTo>
                  <a:lnTo>
                    <a:pt x="154381" y="0"/>
                  </a:lnTo>
                  <a:lnTo>
                    <a:pt x="144233" y="2057"/>
                  </a:lnTo>
                  <a:lnTo>
                    <a:pt x="135953" y="7632"/>
                  </a:lnTo>
                  <a:lnTo>
                    <a:pt x="130378" y="15913"/>
                  </a:lnTo>
                  <a:lnTo>
                    <a:pt x="128333" y="26047"/>
                  </a:lnTo>
                  <a:lnTo>
                    <a:pt x="130378" y="36195"/>
                  </a:lnTo>
                  <a:lnTo>
                    <a:pt x="135953" y="44475"/>
                  </a:lnTo>
                  <a:lnTo>
                    <a:pt x="144233" y="50050"/>
                  </a:lnTo>
                  <a:lnTo>
                    <a:pt x="154381" y="52095"/>
                  </a:lnTo>
                  <a:lnTo>
                    <a:pt x="164490" y="50050"/>
                  </a:lnTo>
                  <a:lnTo>
                    <a:pt x="172745" y="44475"/>
                  </a:lnTo>
                  <a:lnTo>
                    <a:pt x="178320" y="36195"/>
                  </a:lnTo>
                  <a:lnTo>
                    <a:pt x="180378" y="26047"/>
                  </a:lnTo>
                  <a:close/>
                </a:path>
                <a:path w="309245" h="344170">
                  <a:moveTo>
                    <a:pt x="308711" y="317601"/>
                  </a:moveTo>
                  <a:lnTo>
                    <a:pt x="306666" y="307467"/>
                  </a:lnTo>
                  <a:lnTo>
                    <a:pt x="301104" y="299186"/>
                  </a:lnTo>
                  <a:lnTo>
                    <a:pt x="292836" y="293611"/>
                  </a:lnTo>
                  <a:lnTo>
                    <a:pt x="282714" y="291553"/>
                  </a:lnTo>
                  <a:lnTo>
                    <a:pt x="272580" y="293611"/>
                  </a:lnTo>
                  <a:lnTo>
                    <a:pt x="264299" y="299186"/>
                  </a:lnTo>
                  <a:lnTo>
                    <a:pt x="258724" y="307467"/>
                  </a:lnTo>
                  <a:lnTo>
                    <a:pt x="256679" y="317601"/>
                  </a:lnTo>
                  <a:lnTo>
                    <a:pt x="258724" y="327748"/>
                  </a:lnTo>
                  <a:lnTo>
                    <a:pt x="264299" y="336029"/>
                  </a:lnTo>
                  <a:lnTo>
                    <a:pt x="272580" y="341604"/>
                  </a:lnTo>
                  <a:lnTo>
                    <a:pt x="282714" y="343649"/>
                  </a:lnTo>
                  <a:lnTo>
                    <a:pt x="292836" y="341604"/>
                  </a:lnTo>
                  <a:lnTo>
                    <a:pt x="301104" y="336029"/>
                  </a:lnTo>
                  <a:lnTo>
                    <a:pt x="306666" y="327748"/>
                  </a:lnTo>
                  <a:lnTo>
                    <a:pt x="308711" y="317601"/>
                  </a:lnTo>
                  <a:close/>
                </a:path>
                <a:path w="309245" h="344170">
                  <a:moveTo>
                    <a:pt x="308711" y="171843"/>
                  </a:moveTo>
                  <a:lnTo>
                    <a:pt x="306666" y="161721"/>
                  </a:lnTo>
                  <a:lnTo>
                    <a:pt x="301104" y="153441"/>
                  </a:lnTo>
                  <a:lnTo>
                    <a:pt x="292836" y="147866"/>
                  </a:lnTo>
                  <a:lnTo>
                    <a:pt x="282714" y="145808"/>
                  </a:lnTo>
                  <a:lnTo>
                    <a:pt x="272580" y="147866"/>
                  </a:lnTo>
                  <a:lnTo>
                    <a:pt x="264299" y="153441"/>
                  </a:lnTo>
                  <a:lnTo>
                    <a:pt x="258724" y="161721"/>
                  </a:lnTo>
                  <a:lnTo>
                    <a:pt x="256679" y="171843"/>
                  </a:lnTo>
                  <a:lnTo>
                    <a:pt x="258724" y="181978"/>
                  </a:lnTo>
                  <a:lnTo>
                    <a:pt x="264299" y="190246"/>
                  </a:lnTo>
                  <a:lnTo>
                    <a:pt x="272580" y="195808"/>
                  </a:lnTo>
                  <a:lnTo>
                    <a:pt x="282714" y="197840"/>
                  </a:lnTo>
                  <a:lnTo>
                    <a:pt x="292836" y="195808"/>
                  </a:lnTo>
                  <a:lnTo>
                    <a:pt x="301104" y="190246"/>
                  </a:lnTo>
                  <a:lnTo>
                    <a:pt x="306666" y="181978"/>
                  </a:lnTo>
                  <a:lnTo>
                    <a:pt x="308711" y="171843"/>
                  </a:lnTo>
                  <a:close/>
                </a:path>
                <a:path w="309245" h="344170">
                  <a:moveTo>
                    <a:pt x="308711" y="26047"/>
                  </a:moveTo>
                  <a:lnTo>
                    <a:pt x="306666" y="15913"/>
                  </a:lnTo>
                  <a:lnTo>
                    <a:pt x="301104" y="7632"/>
                  </a:lnTo>
                  <a:lnTo>
                    <a:pt x="292836" y="2057"/>
                  </a:lnTo>
                  <a:lnTo>
                    <a:pt x="282714" y="0"/>
                  </a:lnTo>
                  <a:lnTo>
                    <a:pt x="272580" y="2057"/>
                  </a:lnTo>
                  <a:lnTo>
                    <a:pt x="264299" y="7632"/>
                  </a:lnTo>
                  <a:lnTo>
                    <a:pt x="258724" y="15913"/>
                  </a:lnTo>
                  <a:lnTo>
                    <a:pt x="256679" y="26047"/>
                  </a:lnTo>
                  <a:lnTo>
                    <a:pt x="258724" y="36195"/>
                  </a:lnTo>
                  <a:lnTo>
                    <a:pt x="264299" y="44475"/>
                  </a:lnTo>
                  <a:lnTo>
                    <a:pt x="272580" y="50050"/>
                  </a:lnTo>
                  <a:lnTo>
                    <a:pt x="282714" y="52095"/>
                  </a:lnTo>
                  <a:lnTo>
                    <a:pt x="292836" y="50050"/>
                  </a:lnTo>
                  <a:lnTo>
                    <a:pt x="301104" y="44475"/>
                  </a:lnTo>
                  <a:lnTo>
                    <a:pt x="306666" y="36195"/>
                  </a:lnTo>
                  <a:lnTo>
                    <a:pt x="308711" y="26047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320402" y="3588042"/>
              <a:ext cx="2498090" cy="1833245"/>
            </a:xfrm>
            <a:custGeom>
              <a:avLst/>
              <a:gdLst/>
              <a:ahLst/>
              <a:cxnLst/>
              <a:rect l="l" t="t" r="r" b="b"/>
              <a:pathLst>
                <a:path w="2498090" h="1833245">
                  <a:moveTo>
                    <a:pt x="2497734" y="971854"/>
                  </a:moveTo>
                  <a:lnTo>
                    <a:pt x="1120521" y="971854"/>
                  </a:lnTo>
                  <a:lnTo>
                    <a:pt x="1120521" y="0"/>
                  </a:lnTo>
                  <a:lnTo>
                    <a:pt x="0" y="0"/>
                  </a:lnTo>
                  <a:lnTo>
                    <a:pt x="0" y="971854"/>
                  </a:lnTo>
                  <a:lnTo>
                    <a:pt x="0" y="1832622"/>
                  </a:lnTo>
                  <a:lnTo>
                    <a:pt x="2497734" y="1832622"/>
                  </a:lnTo>
                  <a:lnTo>
                    <a:pt x="2497734" y="971854"/>
                  </a:lnTo>
                  <a:close/>
                </a:path>
              </a:pathLst>
            </a:custGeom>
            <a:solidFill>
              <a:srgbClr val="FFFFFF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29588" y="3966362"/>
              <a:ext cx="472440" cy="302260"/>
            </a:xfrm>
            <a:custGeom>
              <a:avLst/>
              <a:gdLst/>
              <a:ahLst/>
              <a:cxnLst/>
              <a:rect l="l" t="t" r="r" b="b"/>
              <a:pathLst>
                <a:path w="472440" h="302260">
                  <a:moveTo>
                    <a:pt x="235889" y="301980"/>
                  </a:moveTo>
                  <a:lnTo>
                    <a:pt x="161331" y="299414"/>
                  </a:lnTo>
                  <a:lnTo>
                    <a:pt x="96577" y="292269"/>
                  </a:lnTo>
                  <a:lnTo>
                    <a:pt x="45513" y="281370"/>
                  </a:lnTo>
                  <a:lnTo>
                    <a:pt x="0" y="251625"/>
                  </a:lnTo>
                  <a:lnTo>
                    <a:pt x="0" y="50355"/>
                  </a:lnTo>
                  <a:lnTo>
                    <a:pt x="45513" y="20609"/>
                  </a:lnTo>
                  <a:lnTo>
                    <a:pt x="96577" y="9711"/>
                  </a:lnTo>
                  <a:lnTo>
                    <a:pt x="161331" y="2565"/>
                  </a:lnTo>
                  <a:lnTo>
                    <a:pt x="235889" y="0"/>
                  </a:lnTo>
                  <a:lnTo>
                    <a:pt x="310473" y="2565"/>
                  </a:lnTo>
                  <a:lnTo>
                    <a:pt x="375242" y="9711"/>
                  </a:lnTo>
                  <a:lnTo>
                    <a:pt x="426313" y="20609"/>
                  </a:lnTo>
                  <a:lnTo>
                    <a:pt x="459804" y="34433"/>
                  </a:lnTo>
                  <a:lnTo>
                    <a:pt x="471830" y="50355"/>
                  </a:lnTo>
                  <a:lnTo>
                    <a:pt x="471830" y="251625"/>
                  </a:lnTo>
                  <a:lnTo>
                    <a:pt x="426313" y="281370"/>
                  </a:lnTo>
                  <a:lnTo>
                    <a:pt x="375242" y="292269"/>
                  </a:lnTo>
                  <a:lnTo>
                    <a:pt x="310473" y="299414"/>
                  </a:lnTo>
                  <a:lnTo>
                    <a:pt x="235889" y="30198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29587" y="4016718"/>
              <a:ext cx="472440" cy="50800"/>
            </a:xfrm>
            <a:custGeom>
              <a:avLst/>
              <a:gdLst/>
              <a:ahLst/>
              <a:cxnLst/>
              <a:rect l="l" t="t" r="r" b="b"/>
              <a:pathLst>
                <a:path w="472440" h="50800">
                  <a:moveTo>
                    <a:pt x="471839" y="0"/>
                  </a:moveTo>
                  <a:lnTo>
                    <a:pt x="426319" y="29711"/>
                  </a:lnTo>
                  <a:lnTo>
                    <a:pt x="375246" y="40600"/>
                  </a:lnTo>
                  <a:lnTo>
                    <a:pt x="310476" y="47740"/>
                  </a:lnTo>
                  <a:lnTo>
                    <a:pt x="235894" y="50304"/>
                  </a:lnTo>
                  <a:lnTo>
                    <a:pt x="161336" y="47740"/>
                  </a:lnTo>
                  <a:lnTo>
                    <a:pt x="96581" y="40600"/>
                  </a:lnTo>
                  <a:lnTo>
                    <a:pt x="45516" y="29711"/>
                  </a:lnTo>
                  <a:lnTo>
                    <a:pt x="12026" y="15902"/>
                  </a:lnTo>
                  <a:lnTo>
                    <a:pt x="0" y="0"/>
                  </a:lnTo>
                </a:path>
              </a:pathLst>
            </a:custGeom>
            <a:ln w="6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729587" y="3966375"/>
              <a:ext cx="472440" cy="302260"/>
            </a:xfrm>
            <a:custGeom>
              <a:avLst/>
              <a:gdLst/>
              <a:ahLst/>
              <a:cxnLst/>
              <a:rect l="l" t="t" r="r" b="b"/>
              <a:pathLst>
                <a:path w="472440" h="302260">
                  <a:moveTo>
                    <a:pt x="0" y="50342"/>
                  </a:moveTo>
                  <a:lnTo>
                    <a:pt x="45516" y="20601"/>
                  </a:lnTo>
                  <a:lnTo>
                    <a:pt x="96581" y="9706"/>
                  </a:lnTo>
                  <a:lnTo>
                    <a:pt x="161336" y="2564"/>
                  </a:lnTo>
                  <a:lnTo>
                    <a:pt x="235894" y="0"/>
                  </a:lnTo>
                  <a:lnTo>
                    <a:pt x="310476" y="2564"/>
                  </a:lnTo>
                  <a:lnTo>
                    <a:pt x="375246" y="9706"/>
                  </a:lnTo>
                  <a:lnTo>
                    <a:pt x="426319" y="20601"/>
                  </a:lnTo>
                  <a:lnTo>
                    <a:pt x="459812" y="34422"/>
                  </a:lnTo>
                  <a:lnTo>
                    <a:pt x="471839" y="50342"/>
                  </a:lnTo>
                  <a:lnTo>
                    <a:pt x="471839" y="251612"/>
                  </a:lnTo>
                  <a:lnTo>
                    <a:pt x="426319" y="281358"/>
                  </a:lnTo>
                  <a:lnTo>
                    <a:pt x="375246" y="292256"/>
                  </a:lnTo>
                  <a:lnTo>
                    <a:pt x="310476" y="299402"/>
                  </a:lnTo>
                  <a:lnTo>
                    <a:pt x="235894" y="301967"/>
                  </a:lnTo>
                  <a:lnTo>
                    <a:pt x="161336" y="299402"/>
                  </a:lnTo>
                  <a:lnTo>
                    <a:pt x="96581" y="292256"/>
                  </a:lnTo>
                  <a:lnTo>
                    <a:pt x="45516" y="281358"/>
                  </a:lnTo>
                  <a:lnTo>
                    <a:pt x="12026" y="267534"/>
                  </a:lnTo>
                  <a:lnTo>
                    <a:pt x="0" y="251612"/>
                  </a:lnTo>
                  <a:lnTo>
                    <a:pt x="0" y="50342"/>
                  </a:lnTo>
                  <a:close/>
                </a:path>
              </a:pathLst>
            </a:custGeom>
            <a:ln w="6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7771331" y="4047348"/>
            <a:ext cx="38671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-10" dirty="0">
                <a:latin typeface="Calibri"/>
                <a:cs typeface="Calibri"/>
              </a:rPr>
              <a:t>History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389609" y="4067022"/>
            <a:ext cx="302260" cy="125095"/>
          </a:xfrm>
          <a:custGeom>
            <a:avLst/>
            <a:gdLst/>
            <a:ahLst/>
            <a:cxnLst/>
            <a:rect l="l" t="t" r="r" b="b"/>
            <a:pathLst>
              <a:path w="302259" h="125095">
                <a:moveTo>
                  <a:pt x="62458" y="124967"/>
                </a:moveTo>
                <a:lnTo>
                  <a:pt x="0" y="62458"/>
                </a:lnTo>
                <a:lnTo>
                  <a:pt x="62458" y="0"/>
                </a:lnTo>
                <a:lnTo>
                  <a:pt x="62458" y="31254"/>
                </a:lnTo>
                <a:lnTo>
                  <a:pt x="301828" y="31254"/>
                </a:lnTo>
                <a:lnTo>
                  <a:pt x="301828" y="93713"/>
                </a:lnTo>
                <a:lnTo>
                  <a:pt x="62458" y="93713"/>
                </a:lnTo>
                <a:lnTo>
                  <a:pt x="62458" y="124967"/>
                </a:lnTo>
                <a:close/>
              </a:path>
            </a:pathLst>
          </a:custGeom>
          <a:solidFill>
            <a:srgbClr val="3B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5294471" y="5168448"/>
            <a:ext cx="1965960" cy="5149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sz="950" dirty="0">
                <a:latin typeface="Calibri"/>
                <a:cs typeface="Calibri"/>
              </a:rPr>
              <a:t>Water</a:t>
            </a:r>
            <a:r>
              <a:rPr sz="950" spc="30" dirty="0">
                <a:latin typeface="Calibri"/>
                <a:cs typeface="Calibri"/>
              </a:rPr>
              <a:t> </a:t>
            </a:r>
            <a:r>
              <a:rPr sz="950" spc="-20" dirty="0">
                <a:latin typeface="Calibri"/>
                <a:cs typeface="Calibri"/>
              </a:rPr>
              <a:t>pump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i="1" spc="-55" dirty="0">
                <a:latin typeface="Trebuchet MS"/>
                <a:cs typeface="Trebuchet MS"/>
              </a:rPr>
              <a:t>Modello</a:t>
            </a:r>
            <a:r>
              <a:rPr sz="900" i="1" spc="-60" dirty="0">
                <a:latin typeface="Trebuchet MS"/>
                <a:cs typeface="Trebuchet MS"/>
              </a:rPr>
              <a:t> </a:t>
            </a:r>
            <a:r>
              <a:rPr sz="900" i="1" spc="-55" dirty="0">
                <a:latin typeface="Trebuchet MS"/>
                <a:cs typeface="Trebuchet MS"/>
              </a:rPr>
              <a:t>del </a:t>
            </a:r>
            <a:r>
              <a:rPr sz="900" i="1" spc="-10" dirty="0">
                <a:latin typeface="Trebuchet MS"/>
                <a:cs typeface="Trebuchet MS"/>
              </a:rPr>
              <a:t>frutteto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object 4">
            <a:extLst>
              <a:ext uri="{FF2B5EF4-FFF2-40B4-BE49-F238E27FC236}">
                <a16:creationId xmlns:a16="http://schemas.microsoft.com/office/drawing/2014/main" id="{4D0F88FA-1E5A-4EC8-86D3-59990DD12E54}"/>
              </a:ext>
            </a:extLst>
          </p:cNvPr>
          <p:cNvGrpSpPr/>
          <p:nvPr/>
        </p:nvGrpSpPr>
        <p:grpSpPr>
          <a:xfrm>
            <a:off x="4901432" y="2185373"/>
            <a:ext cx="5841089" cy="4622731"/>
            <a:chOff x="498475" y="1828800"/>
            <a:chExt cx="4733925" cy="3416300"/>
          </a:xfrm>
        </p:grpSpPr>
        <p:pic>
          <p:nvPicPr>
            <p:cNvPr id="45" name="object 5">
              <a:extLst>
                <a:ext uri="{FF2B5EF4-FFF2-40B4-BE49-F238E27FC236}">
                  <a16:creationId xmlns:a16="http://schemas.microsoft.com/office/drawing/2014/main" id="{86D1E017-A916-42AF-AD41-AC136F393BC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475" y="1828800"/>
              <a:ext cx="4733925" cy="1714500"/>
            </a:xfrm>
            <a:prstGeom prst="rect">
              <a:avLst/>
            </a:prstGeom>
          </p:spPr>
        </p:pic>
        <p:pic>
          <p:nvPicPr>
            <p:cNvPr id="46" name="object 6">
              <a:extLst>
                <a:ext uri="{FF2B5EF4-FFF2-40B4-BE49-F238E27FC236}">
                  <a16:creationId xmlns:a16="http://schemas.microsoft.com/office/drawing/2014/main" id="{F72B97F7-1BEE-4331-B141-EE60DDE0C4C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475" y="3543300"/>
              <a:ext cx="4733925" cy="1701800"/>
            </a:xfrm>
            <a:prstGeom prst="rect">
              <a:avLst/>
            </a:prstGeom>
          </p:spPr>
        </p:pic>
        <p:pic>
          <p:nvPicPr>
            <p:cNvPr id="47" name="object 7">
              <a:extLst>
                <a:ext uri="{FF2B5EF4-FFF2-40B4-BE49-F238E27FC236}">
                  <a16:creationId xmlns:a16="http://schemas.microsoft.com/office/drawing/2014/main" id="{33F2BEE7-B264-4901-9E49-FBC32B4F022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875" y="1848789"/>
              <a:ext cx="4650435" cy="3333750"/>
            </a:xfrm>
            <a:prstGeom prst="rect">
              <a:avLst/>
            </a:prstGeom>
          </p:spPr>
        </p:pic>
      </p:grpSp>
      <p:sp>
        <p:nvSpPr>
          <p:cNvPr id="48" name="Callout: linea 47">
            <a:extLst>
              <a:ext uri="{FF2B5EF4-FFF2-40B4-BE49-F238E27FC236}">
                <a16:creationId xmlns:a16="http://schemas.microsoft.com/office/drawing/2014/main" id="{D701427C-83B6-4B05-BAB2-31212CE6EFE5}"/>
              </a:ext>
            </a:extLst>
          </p:cNvPr>
          <p:cNvSpPr/>
          <p:nvPr/>
        </p:nvSpPr>
        <p:spPr>
          <a:xfrm>
            <a:off x="736600" y="2755900"/>
            <a:ext cx="3657600" cy="3581400"/>
          </a:xfrm>
          <a:prstGeom prst="borderCallout1">
            <a:avLst>
              <a:gd name="adj1" fmla="val 50051"/>
              <a:gd name="adj2" fmla="val 100302"/>
              <a:gd name="adj3" fmla="val 79357"/>
              <a:gd name="adj4" fmla="val 123237"/>
            </a:avLst>
          </a:prstGeom>
          <a:solidFill>
            <a:srgbClr val="5961C3">
              <a:alpha val="20000"/>
            </a:srgbClr>
          </a:solidFill>
          <a:ln>
            <a:solidFill>
              <a:srgbClr val="596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175" y="1231582"/>
            <a:ext cx="3561079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Irrigazione</a:t>
            </a:r>
            <a:r>
              <a:rPr spc="-215" dirty="0"/>
              <a:t> </a:t>
            </a:r>
            <a:r>
              <a:rPr spc="-100" dirty="0"/>
              <a:t>Intelligente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175" y="1810702"/>
            <a:ext cx="79248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70" dirty="0">
                <a:latin typeface="Tahoma"/>
                <a:cs typeface="Tahoma"/>
              </a:rPr>
              <a:t>Il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tecnico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imposta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un’umidità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del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suolo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ottimale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e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il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sistema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45" dirty="0">
                <a:latin typeface="Tahoma"/>
                <a:cs typeface="Tahoma"/>
              </a:rPr>
              <a:t>deve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raggiungerla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(</a:t>
            </a:r>
            <a:r>
              <a:rPr sz="1500" spc="-40" dirty="0">
                <a:solidFill>
                  <a:srgbClr val="266ECD"/>
                </a:solidFill>
                <a:latin typeface="Tahoma"/>
                <a:cs typeface="Tahoma"/>
                <a:hlinkClick r:id="rId6"/>
              </a:rPr>
              <a:t>Quartieri</a:t>
            </a:r>
            <a:r>
              <a:rPr sz="1500" spc="-135" dirty="0">
                <a:solidFill>
                  <a:srgbClr val="266ECD"/>
                </a:solidFill>
                <a:latin typeface="Tahoma"/>
                <a:cs typeface="Tahoma"/>
                <a:hlinkClick r:id="rId6"/>
              </a:rPr>
              <a:t> </a:t>
            </a:r>
            <a:r>
              <a:rPr sz="1500" spc="-40" dirty="0">
                <a:solidFill>
                  <a:srgbClr val="266ECD"/>
                </a:solidFill>
                <a:latin typeface="Tahoma"/>
                <a:cs typeface="Tahoma"/>
                <a:hlinkClick r:id="rId6"/>
              </a:rPr>
              <a:t>et</a:t>
            </a:r>
            <a:r>
              <a:rPr sz="1500" spc="-135" dirty="0">
                <a:solidFill>
                  <a:srgbClr val="266ECD"/>
                </a:solidFill>
                <a:latin typeface="Tahoma"/>
                <a:cs typeface="Tahoma"/>
                <a:hlinkClick r:id="rId6"/>
              </a:rPr>
              <a:t> </a:t>
            </a:r>
            <a:r>
              <a:rPr sz="1500" spc="-30" dirty="0">
                <a:solidFill>
                  <a:srgbClr val="266ECD"/>
                </a:solidFill>
                <a:latin typeface="Tahoma"/>
                <a:cs typeface="Tahoma"/>
                <a:hlinkClick r:id="rId6"/>
              </a:rPr>
              <a:t>al.</a:t>
            </a:r>
            <a:r>
              <a:rPr sz="1500" spc="-130" dirty="0">
                <a:solidFill>
                  <a:srgbClr val="266ECD"/>
                </a:solidFill>
                <a:latin typeface="Tahoma"/>
                <a:cs typeface="Tahoma"/>
                <a:hlinkClick r:id="rId6"/>
              </a:rPr>
              <a:t> </a:t>
            </a:r>
            <a:r>
              <a:rPr sz="1500" spc="-25" dirty="0">
                <a:solidFill>
                  <a:srgbClr val="266ECD"/>
                </a:solidFill>
                <a:latin typeface="Tahoma"/>
                <a:cs typeface="Tahoma"/>
                <a:hlinkClick r:id="rId6"/>
              </a:rPr>
              <a:t>2021</a:t>
            </a:r>
            <a:r>
              <a:rPr sz="1500" spc="-25" dirty="0">
                <a:latin typeface="Tahoma"/>
                <a:cs typeface="Tahoma"/>
              </a:rPr>
              <a:t>)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3040" y="5984252"/>
            <a:ext cx="177673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it-IT" sz="1850" dirty="0">
                <a:latin typeface="Calibri"/>
                <a:cs typeface="Calibri"/>
              </a:rPr>
              <a:t>Umidità ottimale</a:t>
            </a:r>
            <a:endParaRPr sz="185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5217" y="2852089"/>
            <a:ext cx="3357245" cy="3106420"/>
            <a:chOff x="842517" y="2420289"/>
            <a:chExt cx="3357245" cy="3106420"/>
          </a:xfrm>
        </p:grpSpPr>
        <p:sp>
          <p:nvSpPr>
            <p:cNvPr id="10" name="object 10"/>
            <p:cNvSpPr/>
            <p:nvPr/>
          </p:nvSpPr>
          <p:spPr>
            <a:xfrm>
              <a:off x="842517" y="2420289"/>
              <a:ext cx="748030" cy="349250"/>
            </a:xfrm>
            <a:custGeom>
              <a:avLst/>
              <a:gdLst/>
              <a:ahLst/>
              <a:cxnLst/>
              <a:rect l="l" t="t" r="r" b="b"/>
              <a:pathLst>
                <a:path w="748030" h="349250">
                  <a:moveTo>
                    <a:pt x="747852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8907"/>
                  </a:lnTo>
                  <a:lnTo>
                    <a:pt x="373900" y="348907"/>
                  </a:lnTo>
                  <a:lnTo>
                    <a:pt x="747852" y="348907"/>
                  </a:lnTo>
                  <a:lnTo>
                    <a:pt x="747852" y="0"/>
                  </a:lnTo>
                  <a:close/>
                </a:path>
              </a:pathLst>
            </a:custGeom>
            <a:solidFill>
              <a:srgbClr val="042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90382" y="2420289"/>
              <a:ext cx="1496060" cy="349250"/>
            </a:xfrm>
            <a:custGeom>
              <a:avLst/>
              <a:gdLst/>
              <a:ahLst/>
              <a:cxnLst/>
              <a:rect l="l" t="t" r="r" b="b"/>
              <a:pathLst>
                <a:path w="1496060" h="349250">
                  <a:moveTo>
                    <a:pt x="747801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8907"/>
                  </a:lnTo>
                  <a:lnTo>
                    <a:pt x="373900" y="348907"/>
                  </a:lnTo>
                  <a:lnTo>
                    <a:pt x="747801" y="348907"/>
                  </a:lnTo>
                  <a:lnTo>
                    <a:pt x="747801" y="0"/>
                  </a:lnTo>
                  <a:close/>
                </a:path>
                <a:path w="1496060" h="349250">
                  <a:moveTo>
                    <a:pt x="1121752" y="0"/>
                  </a:moveTo>
                  <a:lnTo>
                    <a:pt x="747852" y="0"/>
                  </a:lnTo>
                  <a:lnTo>
                    <a:pt x="747852" y="348907"/>
                  </a:lnTo>
                  <a:lnTo>
                    <a:pt x="1121752" y="348907"/>
                  </a:lnTo>
                  <a:lnTo>
                    <a:pt x="1121752" y="0"/>
                  </a:lnTo>
                  <a:close/>
                </a:path>
                <a:path w="1496060" h="349250">
                  <a:moveTo>
                    <a:pt x="1495666" y="0"/>
                  </a:moveTo>
                  <a:lnTo>
                    <a:pt x="1121765" y="0"/>
                  </a:lnTo>
                  <a:lnTo>
                    <a:pt x="1121765" y="348907"/>
                  </a:lnTo>
                  <a:lnTo>
                    <a:pt x="1495666" y="348907"/>
                  </a:lnTo>
                  <a:lnTo>
                    <a:pt x="1495666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86049" y="2420289"/>
              <a:ext cx="739775" cy="349250"/>
            </a:xfrm>
            <a:custGeom>
              <a:avLst/>
              <a:gdLst/>
              <a:ahLst/>
              <a:cxnLst/>
              <a:rect l="l" t="t" r="r" b="b"/>
              <a:pathLst>
                <a:path w="739775" h="349250">
                  <a:moveTo>
                    <a:pt x="373900" y="0"/>
                  </a:moveTo>
                  <a:lnTo>
                    <a:pt x="0" y="0"/>
                  </a:lnTo>
                  <a:lnTo>
                    <a:pt x="0" y="348907"/>
                  </a:lnTo>
                  <a:lnTo>
                    <a:pt x="373900" y="348907"/>
                  </a:lnTo>
                  <a:lnTo>
                    <a:pt x="373900" y="0"/>
                  </a:lnTo>
                  <a:close/>
                </a:path>
                <a:path w="739775" h="349250">
                  <a:moveTo>
                    <a:pt x="739368" y="0"/>
                  </a:moveTo>
                  <a:lnTo>
                    <a:pt x="373951" y="0"/>
                  </a:lnTo>
                  <a:lnTo>
                    <a:pt x="373951" y="348907"/>
                  </a:lnTo>
                  <a:lnTo>
                    <a:pt x="739368" y="348907"/>
                  </a:lnTo>
                  <a:lnTo>
                    <a:pt x="739368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25430" y="2420289"/>
              <a:ext cx="374015" cy="349250"/>
            </a:xfrm>
            <a:custGeom>
              <a:avLst/>
              <a:gdLst/>
              <a:ahLst/>
              <a:cxnLst/>
              <a:rect l="l" t="t" r="r" b="b"/>
              <a:pathLst>
                <a:path w="374014" h="349250">
                  <a:moveTo>
                    <a:pt x="373900" y="348907"/>
                  </a:moveTo>
                  <a:lnTo>
                    <a:pt x="0" y="348907"/>
                  </a:lnTo>
                  <a:lnTo>
                    <a:pt x="0" y="0"/>
                  </a:lnTo>
                  <a:lnTo>
                    <a:pt x="373900" y="0"/>
                  </a:lnTo>
                  <a:lnTo>
                    <a:pt x="373900" y="348907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517" y="2769196"/>
              <a:ext cx="374015" cy="340995"/>
            </a:xfrm>
            <a:custGeom>
              <a:avLst/>
              <a:gdLst/>
              <a:ahLst/>
              <a:cxnLst/>
              <a:rect l="l" t="t" r="r" b="b"/>
              <a:pathLst>
                <a:path w="374015" h="340994">
                  <a:moveTo>
                    <a:pt x="373900" y="340423"/>
                  </a:moveTo>
                  <a:lnTo>
                    <a:pt x="0" y="340423"/>
                  </a:lnTo>
                  <a:lnTo>
                    <a:pt x="0" y="0"/>
                  </a:lnTo>
                  <a:lnTo>
                    <a:pt x="373900" y="0"/>
                  </a:lnTo>
                  <a:lnTo>
                    <a:pt x="373900" y="340423"/>
                  </a:lnTo>
                  <a:close/>
                </a:path>
              </a:pathLst>
            </a:custGeom>
            <a:solidFill>
              <a:srgbClr val="042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6418" y="2769196"/>
              <a:ext cx="1496060" cy="340995"/>
            </a:xfrm>
            <a:custGeom>
              <a:avLst/>
              <a:gdLst/>
              <a:ahLst/>
              <a:cxnLst/>
              <a:rect l="l" t="t" r="r" b="b"/>
              <a:pathLst>
                <a:path w="1496060" h="340994">
                  <a:moveTo>
                    <a:pt x="373951" y="0"/>
                  </a:moveTo>
                  <a:lnTo>
                    <a:pt x="0" y="0"/>
                  </a:lnTo>
                  <a:lnTo>
                    <a:pt x="0" y="340423"/>
                  </a:lnTo>
                  <a:lnTo>
                    <a:pt x="373951" y="340423"/>
                  </a:lnTo>
                  <a:lnTo>
                    <a:pt x="373951" y="0"/>
                  </a:lnTo>
                  <a:close/>
                </a:path>
                <a:path w="1496060" h="340994">
                  <a:moveTo>
                    <a:pt x="1121765" y="0"/>
                  </a:moveTo>
                  <a:lnTo>
                    <a:pt x="747864" y="0"/>
                  </a:lnTo>
                  <a:lnTo>
                    <a:pt x="373964" y="0"/>
                  </a:lnTo>
                  <a:lnTo>
                    <a:pt x="373964" y="340423"/>
                  </a:lnTo>
                  <a:lnTo>
                    <a:pt x="747864" y="340423"/>
                  </a:lnTo>
                  <a:lnTo>
                    <a:pt x="1121765" y="340423"/>
                  </a:lnTo>
                  <a:lnTo>
                    <a:pt x="1121765" y="0"/>
                  </a:lnTo>
                  <a:close/>
                </a:path>
                <a:path w="1496060" h="340994">
                  <a:moveTo>
                    <a:pt x="1495717" y="0"/>
                  </a:moveTo>
                  <a:lnTo>
                    <a:pt x="1121816" y="0"/>
                  </a:lnTo>
                  <a:lnTo>
                    <a:pt x="1121816" y="340423"/>
                  </a:lnTo>
                  <a:lnTo>
                    <a:pt x="1495717" y="340423"/>
                  </a:lnTo>
                  <a:lnTo>
                    <a:pt x="1495717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12148" y="2769196"/>
              <a:ext cx="1113790" cy="340995"/>
            </a:xfrm>
            <a:custGeom>
              <a:avLst/>
              <a:gdLst/>
              <a:ahLst/>
              <a:cxnLst/>
              <a:rect l="l" t="t" r="r" b="b"/>
              <a:pathLst>
                <a:path w="1113789" h="340994">
                  <a:moveTo>
                    <a:pt x="747801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0423"/>
                  </a:lnTo>
                  <a:lnTo>
                    <a:pt x="373900" y="340423"/>
                  </a:lnTo>
                  <a:lnTo>
                    <a:pt x="747801" y="340423"/>
                  </a:lnTo>
                  <a:lnTo>
                    <a:pt x="747801" y="0"/>
                  </a:lnTo>
                  <a:close/>
                </a:path>
                <a:path w="1113789" h="340994">
                  <a:moveTo>
                    <a:pt x="1113269" y="0"/>
                  </a:moveTo>
                  <a:lnTo>
                    <a:pt x="747852" y="0"/>
                  </a:lnTo>
                  <a:lnTo>
                    <a:pt x="747852" y="340423"/>
                  </a:lnTo>
                  <a:lnTo>
                    <a:pt x="1113269" y="340423"/>
                  </a:lnTo>
                  <a:lnTo>
                    <a:pt x="1113269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5430" y="2769196"/>
              <a:ext cx="374015" cy="340995"/>
            </a:xfrm>
            <a:custGeom>
              <a:avLst/>
              <a:gdLst/>
              <a:ahLst/>
              <a:cxnLst/>
              <a:rect l="l" t="t" r="r" b="b"/>
              <a:pathLst>
                <a:path w="374014" h="340994">
                  <a:moveTo>
                    <a:pt x="373900" y="340423"/>
                  </a:moveTo>
                  <a:lnTo>
                    <a:pt x="0" y="340423"/>
                  </a:lnTo>
                  <a:lnTo>
                    <a:pt x="0" y="0"/>
                  </a:lnTo>
                  <a:lnTo>
                    <a:pt x="373900" y="0"/>
                  </a:lnTo>
                  <a:lnTo>
                    <a:pt x="373900" y="340423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2517" y="3109620"/>
              <a:ext cx="1496060" cy="349250"/>
            </a:xfrm>
            <a:custGeom>
              <a:avLst/>
              <a:gdLst/>
              <a:ahLst/>
              <a:cxnLst/>
              <a:rect l="l" t="t" r="r" b="b"/>
              <a:pathLst>
                <a:path w="1496060" h="349250">
                  <a:moveTo>
                    <a:pt x="747852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8907"/>
                  </a:lnTo>
                  <a:lnTo>
                    <a:pt x="373900" y="348907"/>
                  </a:lnTo>
                  <a:lnTo>
                    <a:pt x="747852" y="348907"/>
                  </a:lnTo>
                  <a:lnTo>
                    <a:pt x="747852" y="0"/>
                  </a:lnTo>
                  <a:close/>
                </a:path>
                <a:path w="1496060" h="349250">
                  <a:moveTo>
                    <a:pt x="1495666" y="0"/>
                  </a:moveTo>
                  <a:lnTo>
                    <a:pt x="1121765" y="0"/>
                  </a:lnTo>
                  <a:lnTo>
                    <a:pt x="747864" y="0"/>
                  </a:lnTo>
                  <a:lnTo>
                    <a:pt x="747864" y="348907"/>
                  </a:lnTo>
                  <a:lnTo>
                    <a:pt x="1121765" y="348907"/>
                  </a:lnTo>
                  <a:lnTo>
                    <a:pt x="1495666" y="348907"/>
                  </a:lnTo>
                  <a:lnTo>
                    <a:pt x="1495666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38235" y="3109620"/>
              <a:ext cx="1122045" cy="349250"/>
            </a:xfrm>
            <a:custGeom>
              <a:avLst/>
              <a:gdLst/>
              <a:ahLst/>
              <a:cxnLst/>
              <a:rect l="l" t="t" r="r" b="b"/>
              <a:pathLst>
                <a:path w="1122045" h="349250">
                  <a:moveTo>
                    <a:pt x="373900" y="0"/>
                  </a:moveTo>
                  <a:lnTo>
                    <a:pt x="0" y="0"/>
                  </a:lnTo>
                  <a:lnTo>
                    <a:pt x="0" y="348907"/>
                  </a:lnTo>
                  <a:lnTo>
                    <a:pt x="373900" y="348907"/>
                  </a:lnTo>
                  <a:lnTo>
                    <a:pt x="373900" y="0"/>
                  </a:lnTo>
                  <a:close/>
                </a:path>
                <a:path w="1122045" h="349250">
                  <a:moveTo>
                    <a:pt x="1121714" y="0"/>
                  </a:moveTo>
                  <a:lnTo>
                    <a:pt x="747814" y="0"/>
                  </a:lnTo>
                  <a:lnTo>
                    <a:pt x="373913" y="0"/>
                  </a:lnTo>
                  <a:lnTo>
                    <a:pt x="373913" y="348907"/>
                  </a:lnTo>
                  <a:lnTo>
                    <a:pt x="747814" y="348907"/>
                  </a:lnTo>
                  <a:lnTo>
                    <a:pt x="1121714" y="348907"/>
                  </a:lnTo>
                  <a:lnTo>
                    <a:pt x="1121714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60000" y="3109620"/>
              <a:ext cx="739775" cy="349250"/>
            </a:xfrm>
            <a:custGeom>
              <a:avLst/>
              <a:gdLst/>
              <a:ahLst/>
              <a:cxnLst/>
              <a:rect l="l" t="t" r="r" b="b"/>
              <a:pathLst>
                <a:path w="739775" h="349250">
                  <a:moveTo>
                    <a:pt x="365417" y="0"/>
                  </a:moveTo>
                  <a:lnTo>
                    <a:pt x="0" y="0"/>
                  </a:lnTo>
                  <a:lnTo>
                    <a:pt x="0" y="348907"/>
                  </a:lnTo>
                  <a:lnTo>
                    <a:pt x="365417" y="348907"/>
                  </a:lnTo>
                  <a:lnTo>
                    <a:pt x="365417" y="0"/>
                  </a:lnTo>
                  <a:close/>
                </a:path>
                <a:path w="739775" h="349250">
                  <a:moveTo>
                    <a:pt x="739317" y="0"/>
                  </a:moveTo>
                  <a:lnTo>
                    <a:pt x="365429" y="0"/>
                  </a:lnTo>
                  <a:lnTo>
                    <a:pt x="365429" y="348907"/>
                  </a:lnTo>
                  <a:lnTo>
                    <a:pt x="739317" y="348907"/>
                  </a:lnTo>
                  <a:lnTo>
                    <a:pt x="739317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2517" y="3458514"/>
              <a:ext cx="1122045" cy="340995"/>
            </a:xfrm>
            <a:custGeom>
              <a:avLst/>
              <a:gdLst/>
              <a:ahLst/>
              <a:cxnLst/>
              <a:rect l="l" t="t" r="r" b="b"/>
              <a:pathLst>
                <a:path w="1122045" h="340995">
                  <a:moveTo>
                    <a:pt x="747852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0423"/>
                  </a:lnTo>
                  <a:lnTo>
                    <a:pt x="373900" y="340423"/>
                  </a:lnTo>
                  <a:lnTo>
                    <a:pt x="747852" y="340423"/>
                  </a:lnTo>
                  <a:lnTo>
                    <a:pt x="747852" y="0"/>
                  </a:lnTo>
                  <a:close/>
                </a:path>
                <a:path w="1122045" h="340995">
                  <a:moveTo>
                    <a:pt x="1121765" y="0"/>
                  </a:moveTo>
                  <a:lnTo>
                    <a:pt x="747864" y="0"/>
                  </a:lnTo>
                  <a:lnTo>
                    <a:pt x="747864" y="340423"/>
                  </a:lnTo>
                  <a:lnTo>
                    <a:pt x="1121765" y="340423"/>
                  </a:lnTo>
                  <a:lnTo>
                    <a:pt x="1121765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64283" y="3458514"/>
              <a:ext cx="1496060" cy="340995"/>
            </a:xfrm>
            <a:custGeom>
              <a:avLst/>
              <a:gdLst/>
              <a:ahLst/>
              <a:cxnLst/>
              <a:rect l="l" t="t" r="r" b="b"/>
              <a:pathLst>
                <a:path w="1496060" h="340995">
                  <a:moveTo>
                    <a:pt x="373900" y="0"/>
                  </a:moveTo>
                  <a:lnTo>
                    <a:pt x="0" y="0"/>
                  </a:lnTo>
                  <a:lnTo>
                    <a:pt x="0" y="340423"/>
                  </a:lnTo>
                  <a:lnTo>
                    <a:pt x="373900" y="340423"/>
                  </a:lnTo>
                  <a:lnTo>
                    <a:pt x="373900" y="0"/>
                  </a:lnTo>
                  <a:close/>
                </a:path>
                <a:path w="1496060" h="340995">
                  <a:moveTo>
                    <a:pt x="747852" y="0"/>
                  </a:moveTo>
                  <a:lnTo>
                    <a:pt x="373951" y="0"/>
                  </a:lnTo>
                  <a:lnTo>
                    <a:pt x="373951" y="340423"/>
                  </a:lnTo>
                  <a:lnTo>
                    <a:pt x="747852" y="340423"/>
                  </a:lnTo>
                  <a:lnTo>
                    <a:pt x="747852" y="0"/>
                  </a:lnTo>
                  <a:close/>
                </a:path>
                <a:path w="1496060" h="340995">
                  <a:moveTo>
                    <a:pt x="1495666" y="0"/>
                  </a:moveTo>
                  <a:lnTo>
                    <a:pt x="1121765" y="0"/>
                  </a:lnTo>
                  <a:lnTo>
                    <a:pt x="747864" y="0"/>
                  </a:lnTo>
                  <a:lnTo>
                    <a:pt x="747864" y="340423"/>
                  </a:lnTo>
                  <a:lnTo>
                    <a:pt x="1121765" y="340423"/>
                  </a:lnTo>
                  <a:lnTo>
                    <a:pt x="1495666" y="340423"/>
                  </a:lnTo>
                  <a:lnTo>
                    <a:pt x="1495666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60000" y="3458514"/>
              <a:ext cx="739775" cy="340995"/>
            </a:xfrm>
            <a:custGeom>
              <a:avLst/>
              <a:gdLst/>
              <a:ahLst/>
              <a:cxnLst/>
              <a:rect l="l" t="t" r="r" b="b"/>
              <a:pathLst>
                <a:path w="739775" h="340995">
                  <a:moveTo>
                    <a:pt x="365417" y="0"/>
                  </a:moveTo>
                  <a:lnTo>
                    <a:pt x="0" y="0"/>
                  </a:lnTo>
                  <a:lnTo>
                    <a:pt x="0" y="340423"/>
                  </a:lnTo>
                  <a:lnTo>
                    <a:pt x="365417" y="340423"/>
                  </a:lnTo>
                  <a:lnTo>
                    <a:pt x="365417" y="0"/>
                  </a:lnTo>
                  <a:close/>
                </a:path>
                <a:path w="739775" h="340995">
                  <a:moveTo>
                    <a:pt x="739317" y="0"/>
                  </a:moveTo>
                  <a:lnTo>
                    <a:pt x="365429" y="0"/>
                  </a:lnTo>
                  <a:lnTo>
                    <a:pt x="365429" y="340423"/>
                  </a:lnTo>
                  <a:lnTo>
                    <a:pt x="739317" y="340423"/>
                  </a:lnTo>
                  <a:lnTo>
                    <a:pt x="739317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2517" y="3798938"/>
              <a:ext cx="748030" cy="349250"/>
            </a:xfrm>
            <a:custGeom>
              <a:avLst/>
              <a:gdLst/>
              <a:ahLst/>
              <a:cxnLst/>
              <a:rect l="l" t="t" r="r" b="b"/>
              <a:pathLst>
                <a:path w="748030" h="349250">
                  <a:moveTo>
                    <a:pt x="747852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8919"/>
                  </a:lnTo>
                  <a:lnTo>
                    <a:pt x="373900" y="348919"/>
                  </a:lnTo>
                  <a:lnTo>
                    <a:pt x="747852" y="348919"/>
                  </a:lnTo>
                  <a:lnTo>
                    <a:pt x="747852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90382" y="3798938"/>
              <a:ext cx="1496060" cy="349250"/>
            </a:xfrm>
            <a:custGeom>
              <a:avLst/>
              <a:gdLst/>
              <a:ahLst/>
              <a:cxnLst/>
              <a:rect l="l" t="t" r="r" b="b"/>
              <a:pathLst>
                <a:path w="1496060" h="349250">
                  <a:moveTo>
                    <a:pt x="747801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8919"/>
                  </a:lnTo>
                  <a:lnTo>
                    <a:pt x="373900" y="348919"/>
                  </a:lnTo>
                  <a:lnTo>
                    <a:pt x="747801" y="348919"/>
                  </a:lnTo>
                  <a:lnTo>
                    <a:pt x="747801" y="0"/>
                  </a:lnTo>
                  <a:close/>
                </a:path>
                <a:path w="1496060" h="349250">
                  <a:moveTo>
                    <a:pt x="1121752" y="0"/>
                  </a:moveTo>
                  <a:lnTo>
                    <a:pt x="747852" y="0"/>
                  </a:lnTo>
                  <a:lnTo>
                    <a:pt x="747852" y="348919"/>
                  </a:lnTo>
                  <a:lnTo>
                    <a:pt x="1121752" y="348919"/>
                  </a:lnTo>
                  <a:lnTo>
                    <a:pt x="1121752" y="0"/>
                  </a:lnTo>
                  <a:close/>
                </a:path>
                <a:path w="1496060" h="349250">
                  <a:moveTo>
                    <a:pt x="1495666" y="0"/>
                  </a:moveTo>
                  <a:lnTo>
                    <a:pt x="1121765" y="0"/>
                  </a:lnTo>
                  <a:lnTo>
                    <a:pt x="1121765" y="348919"/>
                  </a:lnTo>
                  <a:lnTo>
                    <a:pt x="1495666" y="348919"/>
                  </a:lnTo>
                  <a:lnTo>
                    <a:pt x="1495666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86049" y="3798938"/>
              <a:ext cx="1113790" cy="349250"/>
            </a:xfrm>
            <a:custGeom>
              <a:avLst/>
              <a:gdLst/>
              <a:ahLst/>
              <a:cxnLst/>
              <a:rect l="l" t="t" r="r" b="b"/>
              <a:pathLst>
                <a:path w="1113789" h="349250">
                  <a:moveTo>
                    <a:pt x="373900" y="0"/>
                  </a:moveTo>
                  <a:lnTo>
                    <a:pt x="0" y="0"/>
                  </a:lnTo>
                  <a:lnTo>
                    <a:pt x="0" y="348919"/>
                  </a:lnTo>
                  <a:lnTo>
                    <a:pt x="373900" y="348919"/>
                  </a:lnTo>
                  <a:lnTo>
                    <a:pt x="373900" y="0"/>
                  </a:lnTo>
                  <a:close/>
                </a:path>
                <a:path w="1113789" h="349250">
                  <a:moveTo>
                    <a:pt x="739368" y="0"/>
                  </a:moveTo>
                  <a:lnTo>
                    <a:pt x="373951" y="0"/>
                  </a:lnTo>
                  <a:lnTo>
                    <a:pt x="373951" y="348919"/>
                  </a:lnTo>
                  <a:lnTo>
                    <a:pt x="739368" y="348919"/>
                  </a:lnTo>
                  <a:lnTo>
                    <a:pt x="739368" y="0"/>
                  </a:lnTo>
                  <a:close/>
                </a:path>
                <a:path w="1113789" h="349250">
                  <a:moveTo>
                    <a:pt x="1113269" y="0"/>
                  </a:moveTo>
                  <a:lnTo>
                    <a:pt x="739381" y="0"/>
                  </a:lnTo>
                  <a:lnTo>
                    <a:pt x="739381" y="348919"/>
                  </a:lnTo>
                  <a:lnTo>
                    <a:pt x="1113269" y="348919"/>
                  </a:lnTo>
                  <a:lnTo>
                    <a:pt x="1113269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2517" y="4147845"/>
              <a:ext cx="748030" cy="349250"/>
            </a:xfrm>
            <a:custGeom>
              <a:avLst/>
              <a:gdLst/>
              <a:ahLst/>
              <a:cxnLst/>
              <a:rect l="l" t="t" r="r" b="b"/>
              <a:pathLst>
                <a:path w="748030" h="349250">
                  <a:moveTo>
                    <a:pt x="747852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8907"/>
                  </a:lnTo>
                  <a:lnTo>
                    <a:pt x="373900" y="348907"/>
                  </a:lnTo>
                  <a:lnTo>
                    <a:pt x="747852" y="348907"/>
                  </a:lnTo>
                  <a:lnTo>
                    <a:pt x="747852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90382" y="4147845"/>
              <a:ext cx="1496060" cy="349250"/>
            </a:xfrm>
            <a:custGeom>
              <a:avLst/>
              <a:gdLst/>
              <a:ahLst/>
              <a:cxnLst/>
              <a:rect l="l" t="t" r="r" b="b"/>
              <a:pathLst>
                <a:path w="1496060" h="349250">
                  <a:moveTo>
                    <a:pt x="747801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8907"/>
                  </a:lnTo>
                  <a:lnTo>
                    <a:pt x="373900" y="348907"/>
                  </a:lnTo>
                  <a:lnTo>
                    <a:pt x="747801" y="348907"/>
                  </a:lnTo>
                  <a:lnTo>
                    <a:pt x="747801" y="0"/>
                  </a:lnTo>
                  <a:close/>
                </a:path>
                <a:path w="1496060" h="349250">
                  <a:moveTo>
                    <a:pt x="1121752" y="0"/>
                  </a:moveTo>
                  <a:lnTo>
                    <a:pt x="747852" y="0"/>
                  </a:lnTo>
                  <a:lnTo>
                    <a:pt x="747852" y="348907"/>
                  </a:lnTo>
                  <a:lnTo>
                    <a:pt x="1121752" y="348907"/>
                  </a:lnTo>
                  <a:lnTo>
                    <a:pt x="1121752" y="0"/>
                  </a:lnTo>
                  <a:close/>
                </a:path>
                <a:path w="1496060" h="349250">
                  <a:moveTo>
                    <a:pt x="1495666" y="0"/>
                  </a:moveTo>
                  <a:lnTo>
                    <a:pt x="1121765" y="0"/>
                  </a:lnTo>
                  <a:lnTo>
                    <a:pt x="1121765" y="348907"/>
                  </a:lnTo>
                  <a:lnTo>
                    <a:pt x="1495666" y="348907"/>
                  </a:lnTo>
                  <a:lnTo>
                    <a:pt x="1495666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86049" y="4147845"/>
              <a:ext cx="1113790" cy="349250"/>
            </a:xfrm>
            <a:custGeom>
              <a:avLst/>
              <a:gdLst/>
              <a:ahLst/>
              <a:cxnLst/>
              <a:rect l="l" t="t" r="r" b="b"/>
              <a:pathLst>
                <a:path w="1113789" h="349250">
                  <a:moveTo>
                    <a:pt x="373900" y="0"/>
                  </a:moveTo>
                  <a:lnTo>
                    <a:pt x="0" y="0"/>
                  </a:lnTo>
                  <a:lnTo>
                    <a:pt x="0" y="348907"/>
                  </a:lnTo>
                  <a:lnTo>
                    <a:pt x="373900" y="348907"/>
                  </a:lnTo>
                  <a:lnTo>
                    <a:pt x="373900" y="0"/>
                  </a:lnTo>
                  <a:close/>
                </a:path>
                <a:path w="1113789" h="349250">
                  <a:moveTo>
                    <a:pt x="739368" y="0"/>
                  </a:moveTo>
                  <a:lnTo>
                    <a:pt x="373951" y="0"/>
                  </a:lnTo>
                  <a:lnTo>
                    <a:pt x="373951" y="348907"/>
                  </a:lnTo>
                  <a:lnTo>
                    <a:pt x="739368" y="348907"/>
                  </a:lnTo>
                  <a:lnTo>
                    <a:pt x="739368" y="0"/>
                  </a:lnTo>
                  <a:close/>
                </a:path>
                <a:path w="1113789" h="349250">
                  <a:moveTo>
                    <a:pt x="1113269" y="0"/>
                  </a:moveTo>
                  <a:lnTo>
                    <a:pt x="739381" y="0"/>
                  </a:lnTo>
                  <a:lnTo>
                    <a:pt x="739381" y="348907"/>
                  </a:lnTo>
                  <a:lnTo>
                    <a:pt x="1113269" y="348907"/>
                  </a:lnTo>
                  <a:lnTo>
                    <a:pt x="1113269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2517" y="4496739"/>
              <a:ext cx="748030" cy="340995"/>
            </a:xfrm>
            <a:custGeom>
              <a:avLst/>
              <a:gdLst/>
              <a:ahLst/>
              <a:cxnLst/>
              <a:rect l="l" t="t" r="r" b="b"/>
              <a:pathLst>
                <a:path w="748030" h="340995">
                  <a:moveTo>
                    <a:pt x="747852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0423"/>
                  </a:lnTo>
                  <a:lnTo>
                    <a:pt x="373900" y="340423"/>
                  </a:lnTo>
                  <a:lnTo>
                    <a:pt x="747852" y="340423"/>
                  </a:lnTo>
                  <a:lnTo>
                    <a:pt x="747852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90382" y="4496739"/>
              <a:ext cx="2235200" cy="340995"/>
            </a:xfrm>
            <a:custGeom>
              <a:avLst/>
              <a:gdLst/>
              <a:ahLst/>
              <a:cxnLst/>
              <a:rect l="l" t="t" r="r" b="b"/>
              <a:pathLst>
                <a:path w="2235200" h="340995">
                  <a:moveTo>
                    <a:pt x="747801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0423"/>
                  </a:lnTo>
                  <a:lnTo>
                    <a:pt x="373900" y="340423"/>
                  </a:lnTo>
                  <a:lnTo>
                    <a:pt x="747801" y="340423"/>
                  </a:lnTo>
                  <a:lnTo>
                    <a:pt x="747801" y="0"/>
                  </a:lnTo>
                  <a:close/>
                </a:path>
                <a:path w="2235200" h="340995">
                  <a:moveTo>
                    <a:pt x="1121752" y="0"/>
                  </a:moveTo>
                  <a:lnTo>
                    <a:pt x="747852" y="0"/>
                  </a:lnTo>
                  <a:lnTo>
                    <a:pt x="747852" y="340423"/>
                  </a:lnTo>
                  <a:lnTo>
                    <a:pt x="1121752" y="340423"/>
                  </a:lnTo>
                  <a:lnTo>
                    <a:pt x="1121752" y="0"/>
                  </a:lnTo>
                  <a:close/>
                </a:path>
                <a:path w="2235200" h="340995">
                  <a:moveTo>
                    <a:pt x="1869567" y="0"/>
                  </a:moveTo>
                  <a:lnTo>
                    <a:pt x="1495666" y="0"/>
                  </a:lnTo>
                  <a:lnTo>
                    <a:pt x="1121765" y="0"/>
                  </a:lnTo>
                  <a:lnTo>
                    <a:pt x="1121765" y="340423"/>
                  </a:lnTo>
                  <a:lnTo>
                    <a:pt x="1495666" y="340423"/>
                  </a:lnTo>
                  <a:lnTo>
                    <a:pt x="1869567" y="340423"/>
                  </a:lnTo>
                  <a:lnTo>
                    <a:pt x="1869567" y="0"/>
                  </a:lnTo>
                  <a:close/>
                </a:path>
                <a:path w="2235200" h="340995">
                  <a:moveTo>
                    <a:pt x="2235035" y="0"/>
                  </a:moveTo>
                  <a:lnTo>
                    <a:pt x="1869617" y="0"/>
                  </a:lnTo>
                  <a:lnTo>
                    <a:pt x="1869617" y="340423"/>
                  </a:lnTo>
                  <a:lnTo>
                    <a:pt x="2235035" y="340423"/>
                  </a:lnTo>
                  <a:lnTo>
                    <a:pt x="2235035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25430" y="4496739"/>
              <a:ext cx="374015" cy="340995"/>
            </a:xfrm>
            <a:custGeom>
              <a:avLst/>
              <a:gdLst/>
              <a:ahLst/>
              <a:cxnLst/>
              <a:rect l="l" t="t" r="r" b="b"/>
              <a:pathLst>
                <a:path w="374014" h="340995">
                  <a:moveTo>
                    <a:pt x="373900" y="340423"/>
                  </a:moveTo>
                  <a:lnTo>
                    <a:pt x="0" y="340423"/>
                  </a:lnTo>
                  <a:lnTo>
                    <a:pt x="0" y="0"/>
                  </a:lnTo>
                  <a:lnTo>
                    <a:pt x="373900" y="0"/>
                  </a:lnTo>
                  <a:lnTo>
                    <a:pt x="373900" y="340423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2517" y="4837163"/>
              <a:ext cx="748030" cy="349250"/>
            </a:xfrm>
            <a:custGeom>
              <a:avLst/>
              <a:gdLst/>
              <a:ahLst/>
              <a:cxnLst/>
              <a:rect l="l" t="t" r="r" b="b"/>
              <a:pathLst>
                <a:path w="748030" h="349250">
                  <a:moveTo>
                    <a:pt x="747852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8919"/>
                  </a:lnTo>
                  <a:lnTo>
                    <a:pt x="373900" y="348919"/>
                  </a:lnTo>
                  <a:lnTo>
                    <a:pt x="747852" y="348919"/>
                  </a:lnTo>
                  <a:lnTo>
                    <a:pt x="747852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0382" y="4837163"/>
              <a:ext cx="2609215" cy="349250"/>
            </a:xfrm>
            <a:custGeom>
              <a:avLst/>
              <a:gdLst/>
              <a:ahLst/>
              <a:cxnLst/>
              <a:rect l="l" t="t" r="r" b="b"/>
              <a:pathLst>
                <a:path w="2609215" h="349250">
                  <a:moveTo>
                    <a:pt x="747801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8919"/>
                  </a:lnTo>
                  <a:lnTo>
                    <a:pt x="373900" y="348919"/>
                  </a:lnTo>
                  <a:lnTo>
                    <a:pt x="747801" y="348919"/>
                  </a:lnTo>
                  <a:lnTo>
                    <a:pt x="747801" y="0"/>
                  </a:lnTo>
                  <a:close/>
                </a:path>
                <a:path w="2609215" h="349250">
                  <a:moveTo>
                    <a:pt x="1121752" y="0"/>
                  </a:moveTo>
                  <a:lnTo>
                    <a:pt x="747852" y="0"/>
                  </a:lnTo>
                  <a:lnTo>
                    <a:pt x="747852" y="348919"/>
                  </a:lnTo>
                  <a:lnTo>
                    <a:pt x="1121752" y="348919"/>
                  </a:lnTo>
                  <a:lnTo>
                    <a:pt x="1121752" y="0"/>
                  </a:lnTo>
                  <a:close/>
                </a:path>
                <a:path w="2609215" h="349250">
                  <a:moveTo>
                    <a:pt x="1869567" y="0"/>
                  </a:moveTo>
                  <a:lnTo>
                    <a:pt x="1495666" y="0"/>
                  </a:lnTo>
                  <a:lnTo>
                    <a:pt x="1121765" y="0"/>
                  </a:lnTo>
                  <a:lnTo>
                    <a:pt x="1121765" y="348919"/>
                  </a:lnTo>
                  <a:lnTo>
                    <a:pt x="1495666" y="348919"/>
                  </a:lnTo>
                  <a:lnTo>
                    <a:pt x="1869567" y="348919"/>
                  </a:lnTo>
                  <a:lnTo>
                    <a:pt x="1869567" y="0"/>
                  </a:lnTo>
                  <a:close/>
                </a:path>
                <a:path w="2609215" h="349250">
                  <a:moveTo>
                    <a:pt x="2235035" y="0"/>
                  </a:moveTo>
                  <a:lnTo>
                    <a:pt x="1869617" y="0"/>
                  </a:lnTo>
                  <a:lnTo>
                    <a:pt x="1869617" y="348919"/>
                  </a:lnTo>
                  <a:lnTo>
                    <a:pt x="2235035" y="348919"/>
                  </a:lnTo>
                  <a:lnTo>
                    <a:pt x="2235035" y="0"/>
                  </a:lnTo>
                  <a:close/>
                </a:path>
                <a:path w="2609215" h="349250">
                  <a:moveTo>
                    <a:pt x="2608935" y="0"/>
                  </a:moveTo>
                  <a:lnTo>
                    <a:pt x="2235047" y="0"/>
                  </a:lnTo>
                  <a:lnTo>
                    <a:pt x="2235047" y="348919"/>
                  </a:lnTo>
                  <a:lnTo>
                    <a:pt x="2608935" y="348919"/>
                  </a:lnTo>
                  <a:lnTo>
                    <a:pt x="2608935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2517" y="5186070"/>
              <a:ext cx="748030" cy="340995"/>
            </a:xfrm>
            <a:custGeom>
              <a:avLst/>
              <a:gdLst/>
              <a:ahLst/>
              <a:cxnLst/>
              <a:rect l="l" t="t" r="r" b="b"/>
              <a:pathLst>
                <a:path w="748030" h="340995">
                  <a:moveTo>
                    <a:pt x="747852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0423"/>
                  </a:lnTo>
                  <a:lnTo>
                    <a:pt x="373900" y="340423"/>
                  </a:lnTo>
                  <a:lnTo>
                    <a:pt x="747852" y="340423"/>
                  </a:lnTo>
                  <a:lnTo>
                    <a:pt x="747852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0382" y="5186070"/>
              <a:ext cx="2609215" cy="340995"/>
            </a:xfrm>
            <a:custGeom>
              <a:avLst/>
              <a:gdLst/>
              <a:ahLst/>
              <a:cxnLst/>
              <a:rect l="l" t="t" r="r" b="b"/>
              <a:pathLst>
                <a:path w="2609215" h="340995">
                  <a:moveTo>
                    <a:pt x="747801" y="0"/>
                  </a:moveTo>
                  <a:lnTo>
                    <a:pt x="373900" y="0"/>
                  </a:lnTo>
                  <a:lnTo>
                    <a:pt x="0" y="0"/>
                  </a:lnTo>
                  <a:lnTo>
                    <a:pt x="0" y="340423"/>
                  </a:lnTo>
                  <a:lnTo>
                    <a:pt x="373900" y="340423"/>
                  </a:lnTo>
                  <a:lnTo>
                    <a:pt x="747801" y="340423"/>
                  </a:lnTo>
                  <a:lnTo>
                    <a:pt x="747801" y="0"/>
                  </a:lnTo>
                  <a:close/>
                </a:path>
                <a:path w="2609215" h="340995">
                  <a:moveTo>
                    <a:pt x="1121752" y="0"/>
                  </a:moveTo>
                  <a:lnTo>
                    <a:pt x="747852" y="0"/>
                  </a:lnTo>
                  <a:lnTo>
                    <a:pt x="747852" y="340423"/>
                  </a:lnTo>
                  <a:lnTo>
                    <a:pt x="1121752" y="340423"/>
                  </a:lnTo>
                  <a:lnTo>
                    <a:pt x="1121752" y="0"/>
                  </a:lnTo>
                  <a:close/>
                </a:path>
                <a:path w="2609215" h="340995">
                  <a:moveTo>
                    <a:pt x="1869567" y="0"/>
                  </a:moveTo>
                  <a:lnTo>
                    <a:pt x="1495666" y="0"/>
                  </a:lnTo>
                  <a:lnTo>
                    <a:pt x="1121765" y="0"/>
                  </a:lnTo>
                  <a:lnTo>
                    <a:pt x="1121765" y="340423"/>
                  </a:lnTo>
                  <a:lnTo>
                    <a:pt x="1495666" y="340423"/>
                  </a:lnTo>
                  <a:lnTo>
                    <a:pt x="1869567" y="340423"/>
                  </a:lnTo>
                  <a:lnTo>
                    <a:pt x="1869567" y="0"/>
                  </a:lnTo>
                  <a:close/>
                </a:path>
                <a:path w="2609215" h="340995">
                  <a:moveTo>
                    <a:pt x="2235035" y="0"/>
                  </a:moveTo>
                  <a:lnTo>
                    <a:pt x="1869617" y="0"/>
                  </a:lnTo>
                  <a:lnTo>
                    <a:pt x="1869617" y="340423"/>
                  </a:lnTo>
                  <a:lnTo>
                    <a:pt x="2235035" y="340423"/>
                  </a:lnTo>
                  <a:lnTo>
                    <a:pt x="2235035" y="0"/>
                  </a:lnTo>
                  <a:close/>
                </a:path>
                <a:path w="2609215" h="340995">
                  <a:moveTo>
                    <a:pt x="2608935" y="0"/>
                  </a:moveTo>
                  <a:lnTo>
                    <a:pt x="2235047" y="0"/>
                  </a:lnTo>
                  <a:lnTo>
                    <a:pt x="2235047" y="340423"/>
                  </a:lnTo>
                  <a:lnTo>
                    <a:pt x="2608935" y="340423"/>
                  </a:lnTo>
                  <a:lnTo>
                    <a:pt x="2608935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18425"/>
              </p:ext>
            </p:extLst>
          </p:nvPr>
        </p:nvGraphicFramePr>
        <p:xfrm>
          <a:off x="855218" y="2852089"/>
          <a:ext cx="3357244" cy="310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8615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261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116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251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281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144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129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8" name="object 38"/>
          <p:cNvSpPr/>
          <p:nvPr/>
        </p:nvSpPr>
        <p:spPr>
          <a:xfrm>
            <a:off x="1225107" y="5971032"/>
            <a:ext cx="2609215" cy="76835"/>
          </a:xfrm>
          <a:custGeom>
            <a:avLst/>
            <a:gdLst/>
            <a:ahLst/>
            <a:cxnLst/>
            <a:rect l="l" t="t" r="r" b="b"/>
            <a:pathLst>
              <a:path w="2609215" h="76835">
                <a:moveTo>
                  <a:pt x="0" y="0"/>
                </a:moveTo>
                <a:lnTo>
                  <a:pt x="0" y="76593"/>
                </a:lnTo>
              </a:path>
              <a:path w="2609215" h="76835">
                <a:moveTo>
                  <a:pt x="747366" y="0"/>
                </a:moveTo>
                <a:lnTo>
                  <a:pt x="747366" y="76593"/>
                </a:lnTo>
              </a:path>
              <a:path w="2609215" h="76835">
                <a:moveTo>
                  <a:pt x="1121322" y="0"/>
                </a:moveTo>
                <a:lnTo>
                  <a:pt x="1121322" y="76593"/>
                </a:lnTo>
              </a:path>
              <a:path w="2609215" h="76835">
                <a:moveTo>
                  <a:pt x="1495227" y="0"/>
                </a:moveTo>
                <a:lnTo>
                  <a:pt x="1495227" y="76593"/>
                </a:lnTo>
              </a:path>
              <a:path w="2609215" h="76835">
                <a:moveTo>
                  <a:pt x="1869132" y="0"/>
                </a:moveTo>
                <a:lnTo>
                  <a:pt x="1869132" y="76593"/>
                </a:lnTo>
              </a:path>
              <a:path w="2609215" h="76835">
                <a:moveTo>
                  <a:pt x="2243087" y="0"/>
                </a:moveTo>
                <a:lnTo>
                  <a:pt x="2243087" y="76593"/>
                </a:lnTo>
              </a:path>
              <a:path w="2609215" h="76835">
                <a:moveTo>
                  <a:pt x="2609003" y="0"/>
                </a:moveTo>
                <a:lnTo>
                  <a:pt x="2609003" y="76593"/>
                </a:lnTo>
              </a:path>
            </a:pathLst>
          </a:custGeom>
          <a:ln w="12756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49" name="Callout: linea 48">
            <a:extLst>
              <a:ext uri="{FF2B5EF4-FFF2-40B4-BE49-F238E27FC236}">
                <a16:creationId xmlns:a16="http://schemas.microsoft.com/office/drawing/2014/main" id="{E34B8F06-2B89-45F7-B44D-E8D65660A3D8}"/>
              </a:ext>
            </a:extLst>
          </p:cNvPr>
          <p:cNvSpPr/>
          <p:nvPr/>
        </p:nvSpPr>
        <p:spPr>
          <a:xfrm>
            <a:off x="5613400" y="5830125"/>
            <a:ext cx="1598281" cy="348896"/>
          </a:xfrm>
          <a:prstGeom prst="borderCallout1">
            <a:avLst>
              <a:gd name="adj1" fmla="val 50051"/>
              <a:gd name="adj2" fmla="val 100302"/>
              <a:gd name="adj3" fmla="val -18808"/>
              <a:gd name="adj4" fmla="val 124719"/>
            </a:avLst>
          </a:prstGeom>
          <a:solidFill>
            <a:srgbClr val="3E99FD">
              <a:alpha val="20000"/>
            </a:srgbClr>
          </a:solidFill>
          <a:ln>
            <a:solidFill>
              <a:srgbClr val="3E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Umidità reale</a:t>
            </a:r>
          </a:p>
        </p:txBody>
      </p:sp>
      <p:sp>
        <p:nvSpPr>
          <p:cNvPr id="50" name="Callout: linea 49">
            <a:extLst>
              <a:ext uri="{FF2B5EF4-FFF2-40B4-BE49-F238E27FC236}">
                <a16:creationId xmlns:a16="http://schemas.microsoft.com/office/drawing/2014/main" id="{8B0DA0F9-9CF1-42BC-A39D-AEB6EEEA5834}"/>
              </a:ext>
            </a:extLst>
          </p:cNvPr>
          <p:cNvSpPr/>
          <p:nvPr/>
        </p:nvSpPr>
        <p:spPr>
          <a:xfrm>
            <a:off x="8813800" y="4579646"/>
            <a:ext cx="1598281" cy="348894"/>
          </a:xfrm>
          <a:prstGeom prst="borderCallout1">
            <a:avLst>
              <a:gd name="adj1" fmla="val -423"/>
              <a:gd name="adj2" fmla="val 51342"/>
              <a:gd name="adj3" fmla="val -172250"/>
              <a:gd name="adj4" fmla="val 11671"/>
            </a:avLst>
          </a:prstGeom>
          <a:solidFill>
            <a:srgbClr val="FDD472">
              <a:alpha val="20000"/>
            </a:srgbClr>
          </a:solidFill>
          <a:ln>
            <a:solidFill>
              <a:srgbClr val="FFD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Precipitazioni</a:t>
            </a:r>
          </a:p>
        </p:txBody>
      </p:sp>
      <p:sp>
        <p:nvSpPr>
          <p:cNvPr id="51" name="Callout: linea 50">
            <a:extLst>
              <a:ext uri="{FF2B5EF4-FFF2-40B4-BE49-F238E27FC236}">
                <a16:creationId xmlns:a16="http://schemas.microsoft.com/office/drawing/2014/main" id="{1FC0CE38-B911-4B6B-92C8-2EEF429F06A0}"/>
              </a:ext>
            </a:extLst>
          </p:cNvPr>
          <p:cNvSpPr/>
          <p:nvPr/>
        </p:nvSpPr>
        <p:spPr>
          <a:xfrm>
            <a:off x="6527801" y="4579644"/>
            <a:ext cx="1693780" cy="348895"/>
          </a:xfrm>
          <a:prstGeom prst="borderCallout1">
            <a:avLst>
              <a:gd name="adj1" fmla="val -423"/>
              <a:gd name="adj2" fmla="val 51342"/>
              <a:gd name="adj3" fmla="val -155089"/>
              <a:gd name="adj4" fmla="val -7618"/>
            </a:avLst>
          </a:prstGeom>
          <a:solidFill>
            <a:srgbClr val="61AEFB">
              <a:alpha val="20000"/>
            </a:srgbClr>
          </a:solidFill>
          <a:ln>
            <a:solidFill>
              <a:srgbClr val="62A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 irriguo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175" y="660082"/>
            <a:ext cx="246253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Consumo</a:t>
            </a:r>
            <a:r>
              <a:rPr spc="-240" dirty="0"/>
              <a:t> </a:t>
            </a:r>
            <a:r>
              <a:rPr spc="-80" dirty="0"/>
              <a:t>Idrico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8022" y="1353502"/>
            <a:ext cx="18148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0" dirty="0">
                <a:latin typeface="Tahoma"/>
                <a:cs typeface="Tahoma"/>
              </a:rPr>
              <a:t>Irrigazione</a:t>
            </a:r>
            <a:r>
              <a:rPr sz="1500" spc="-9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prescrittiva</a:t>
            </a:r>
            <a:endParaRPr sz="15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8475" y="1828800"/>
            <a:ext cx="4733925" cy="3416300"/>
            <a:chOff x="498475" y="1828800"/>
            <a:chExt cx="4733925" cy="3416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475" y="1828800"/>
              <a:ext cx="4733925" cy="1714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475" y="3543300"/>
              <a:ext cx="4733925" cy="1701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75" y="1848789"/>
              <a:ext cx="4650435" cy="33337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35253" y="1353502"/>
            <a:ext cx="8972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Tahoma"/>
                <a:cs typeface="Tahoma"/>
              </a:rPr>
              <a:t>Agricoltore</a:t>
            </a:r>
            <a:endParaRPr sz="1500" dirty="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07075" y="1828800"/>
            <a:ext cx="4753610" cy="3416300"/>
            <a:chOff x="5807075" y="1828800"/>
            <a:chExt cx="4753610" cy="34163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7075" y="1828800"/>
              <a:ext cx="4753127" cy="17145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7075" y="3543300"/>
              <a:ext cx="4753127" cy="1701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2475" y="1848789"/>
              <a:ext cx="4664227" cy="333375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56761" y="5436552"/>
            <a:ext cx="6670675" cy="103505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50"/>
              </a:spcBef>
              <a:buClr>
                <a:srgbClr val="000000"/>
              </a:buClr>
              <a:buFont typeface="Lucida Sans Unicode"/>
              <a:buChar char="•"/>
              <a:tabLst>
                <a:tab pos="195580" algn="l"/>
              </a:tabLst>
            </a:pPr>
            <a:r>
              <a:rPr sz="1500" i="1" spc="-65" dirty="0">
                <a:solidFill>
                  <a:srgbClr val="3642B1"/>
                </a:solidFill>
                <a:latin typeface="Trebuchet MS"/>
                <a:cs typeface="Trebuchet MS"/>
              </a:rPr>
              <a:t>Risparmio</a:t>
            </a:r>
            <a:r>
              <a:rPr sz="1500" i="1" spc="-12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5" dirty="0">
                <a:solidFill>
                  <a:srgbClr val="3642B1"/>
                </a:solidFill>
                <a:latin typeface="Trebuchet MS"/>
                <a:cs typeface="Trebuchet MS"/>
              </a:rPr>
              <a:t>del</a:t>
            </a:r>
            <a:r>
              <a:rPr sz="1500" i="1" spc="-12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dirty="0">
                <a:solidFill>
                  <a:srgbClr val="3642B1"/>
                </a:solidFill>
                <a:latin typeface="Trebuchet MS"/>
                <a:cs typeface="Trebuchet MS"/>
              </a:rPr>
              <a:t>40%</a:t>
            </a:r>
            <a:r>
              <a:rPr sz="1500" i="1" spc="-10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acqua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durante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l’intera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campagna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135" dirty="0">
                <a:latin typeface="Tahoma"/>
                <a:cs typeface="Tahoma"/>
              </a:rPr>
              <a:t>(24%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in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luglio/agosto)</a:t>
            </a:r>
            <a:endParaRPr sz="1500">
              <a:latin typeface="Tahoma"/>
              <a:cs typeface="Tahoma"/>
            </a:endParaRPr>
          </a:p>
          <a:p>
            <a:pPr marL="195580" indent="-1828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Lucida Sans Unicode"/>
              <a:buChar char="•"/>
              <a:tabLst>
                <a:tab pos="195580" algn="l"/>
              </a:tabLst>
            </a:pP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Costi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90" dirty="0">
                <a:solidFill>
                  <a:srgbClr val="3642B1"/>
                </a:solidFill>
                <a:latin typeface="Trebuchet MS"/>
                <a:cs typeface="Trebuchet MS"/>
              </a:rPr>
              <a:t>energetici</a:t>
            </a:r>
            <a:r>
              <a:rPr sz="1500" i="1" spc="-12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14" dirty="0">
                <a:solidFill>
                  <a:srgbClr val="3642B1"/>
                </a:solidFill>
                <a:latin typeface="Trebuchet MS"/>
                <a:cs typeface="Trebuchet MS"/>
              </a:rPr>
              <a:t>ridotti</a:t>
            </a:r>
            <a:r>
              <a:rPr sz="1500" spc="-114" dirty="0">
                <a:latin typeface="Tahoma"/>
                <a:cs typeface="Tahoma"/>
              </a:rPr>
              <a:t>: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meno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ore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accensione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dell’irrigazione</a:t>
            </a:r>
            <a:endParaRPr sz="1500">
              <a:latin typeface="Tahoma"/>
              <a:cs typeface="Tahoma"/>
            </a:endParaRPr>
          </a:p>
          <a:p>
            <a:pPr marL="195580" indent="-1828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Lucida Sans Unicode"/>
              <a:buChar char="•"/>
              <a:tabLst>
                <a:tab pos="195580" algn="l"/>
              </a:tabLst>
            </a:pPr>
            <a:r>
              <a:rPr sz="1500" i="1" spc="-90" dirty="0">
                <a:solidFill>
                  <a:srgbClr val="3642B1"/>
                </a:solidFill>
                <a:latin typeface="Trebuchet MS"/>
                <a:cs typeface="Trebuchet MS"/>
              </a:rPr>
              <a:t>Qualità/quantità</a:t>
            </a:r>
            <a:r>
              <a:rPr sz="1500" i="1" spc="-114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5" dirty="0">
                <a:solidFill>
                  <a:srgbClr val="3642B1"/>
                </a:solidFill>
                <a:latin typeface="Trebuchet MS"/>
                <a:cs typeface="Trebuchet MS"/>
              </a:rPr>
              <a:t>del</a:t>
            </a:r>
            <a:r>
              <a:rPr sz="1500" i="1" spc="-11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20" dirty="0">
                <a:solidFill>
                  <a:srgbClr val="3642B1"/>
                </a:solidFill>
                <a:latin typeface="Trebuchet MS"/>
                <a:cs typeface="Trebuchet MS"/>
              </a:rPr>
              <a:t>frutto</a:t>
            </a:r>
            <a:r>
              <a:rPr sz="1500" i="1" spc="-11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65" dirty="0">
                <a:solidFill>
                  <a:srgbClr val="3642B1"/>
                </a:solidFill>
                <a:latin typeface="Trebuchet MS"/>
                <a:cs typeface="Trebuchet MS"/>
              </a:rPr>
              <a:t>comparabile</a:t>
            </a:r>
            <a:r>
              <a:rPr sz="1500" i="1" spc="-11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(o</a:t>
            </a:r>
            <a:r>
              <a:rPr sz="1500" i="1" spc="-11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5" dirty="0">
                <a:solidFill>
                  <a:srgbClr val="3642B1"/>
                </a:solidFill>
                <a:latin typeface="Trebuchet MS"/>
                <a:cs typeface="Trebuchet MS"/>
              </a:rPr>
              <a:t>migliore)</a:t>
            </a:r>
            <a:r>
              <a:rPr sz="1500" i="1" spc="-9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spc="-15" dirty="0">
                <a:latin typeface="Tahoma"/>
                <a:cs typeface="Tahoma"/>
              </a:rPr>
              <a:t>rispetto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alla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gestione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manuale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27C628E-0C6F-4CBF-8C9F-008E35DCF65B}"/>
              </a:ext>
            </a:extLst>
          </p:cNvPr>
          <p:cNvSpPr txBox="1"/>
          <p:nvPr/>
        </p:nvSpPr>
        <p:spPr>
          <a:xfrm>
            <a:off x="4546600" y="1352074"/>
            <a:ext cx="181483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1500" spc="-40" dirty="0">
                <a:solidFill>
                  <a:srgbClr val="FF0000"/>
                </a:solidFill>
                <a:latin typeface="Tahoma"/>
                <a:cs typeface="Tahoma"/>
              </a:rPr>
              <a:t>vs</a:t>
            </a:r>
            <a:endParaRPr sz="15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35E9499-27FC-433D-A02B-1D96E1916C53}"/>
              </a:ext>
            </a:extLst>
          </p:cNvPr>
          <p:cNvSpPr/>
          <p:nvPr/>
        </p:nvSpPr>
        <p:spPr>
          <a:xfrm>
            <a:off x="3632200" y="2527300"/>
            <a:ext cx="838200" cy="23622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596ED95-6429-4635-8B72-EC4476FDE2A6}"/>
              </a:ext>
            </a:extLst>
          </p:cNvPr>
          <p:cNvSpPr/>
          <p:nvPr/>
        </p:nvSpPr>
        <p:spPr>
          <a:xfrm>
            <a:off x="8966200" y="2527300"/>
            <a:ext cx="838200" cy="23622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175" y="283844"/>
            <a:ext cx="183324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Bibliografia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4524" y="850582"/>
            <a:ext cx="10018395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295">
              <a:lnSpc>
                <a:spcPct val="110300"/>
              </a:lnSpc>
              <a:spcBef>
                <a:spcPts val="100"/>
              </a:spcBef>
            </a:pPr>
            <a:r>
              <a:rPr sz="1050" spc="-30" dirty="0">
                <a:latin typeface="Tahoma"/>
                <a:cs typeface="Tahoma"/>
              </a:rPr>
              <a:t>Francia,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35" dirty="0">
                <a:latin typeface="Tahoma"/>
                <a:cs typeface="Tahoma"/>
              </a:rPr>
              <a:t>Matteo,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Joseph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Giovanelli,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and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Matteo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Golfarelli.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2022. </a:t>
            </a:r>
            <a:r>
              <a:rPr sz="1050" spc="-20" dirty="0">
                <a:latin typeface="Tahoma"/>
                <a:cs typeface="Tahoma"/>
              </a:rPr>
              <a:t>“Multi-</a:t>
            </a:r>
            <a:r>
              <a:rPr sz="1050" spc="-30" dirty="0">
                <a:latin typeface="Tahoma"/>
                <a:cs typeface="Tahoma"/>
              </a:rPr>
              <a:t>Sensor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Profiling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for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Precision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Soil-</a:t>
            </a:r>
            <a:r>
              <a:rPr sz="1050" spc="-25" dirty="0">
                <a:latin typeface="Tahoma"/>
                <a:cs typeface="Tahoma"/>
              </a:rPr>
              <a:t>Moisture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Monitoring.”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i="1" spc="-60" dirty="0">
                <a:solidFill>
                  <a:srgbClr val="3642B1"/>
                </a:solidFill>
                <a:latin typeface="Trebuchet MS"/>
                <a:cs typeface="Trebuchet MS"/>
              </a:rPr>
              <a:t>Computers </a:t>
            </a:r>
            <a:r>
              <a:rPr sz="1050" i="1" spc="-25" dirty="0">
                <a:solidFill>
                  <a:srgbClr val="3642B1"/>
                </a:solidFill>
                <a:latin typeface="Trebuchet MS"/>
                <a:cs typeface="Trebuchet MS"/>
              </a:rPr>
              <a:t>and</a:t>
            </a:r>
            <a:r>
              <a:rPr sz="1050" i="1" spc="-6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60" dirty="0">
                <a:solidFill>
                  <a:srgbClr val="3642B1"/>
                </a:solidFill>
                <a:latin typeface="Trebuchet MS"/>
                <a:cs typeface="Trebuchet MS"/>
              </a:rPr>
              <a:t>Electronics in</a:t>
            </a:r>
            <a:r>
              <a:rPr sz="1050" i="1" spc="-6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Agriculture</a:t>
            </a:r>
            <a:r>
              <a:rPr sz="1050" i="1" spc="-5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spc="-80" dirty="0">
                <a:latin typeface="Tahoma"/>
                <a:cs typeface="Tahoma"/>
              </a:rPr>
              <a:t>197: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106924. </a:t>
            </a:r>
            <a:r>
              <a:rPr sz="1050" dirty="0">
                <a:latin typeface="Tahoma"/>
                <a:cs typeface="Tahoma"/>
              </a:rPr>
              <a:t>Judd,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MJ,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dirty="0">
                <a:latin typeface="Tahoma"/>
                <a:cs typeface="Tahoma"/>
              </a:rPr>
              <a:t>KJ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McAneney,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and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MCT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40" dirty="0">
                <a:latin typeface="Tahoma"/>
                <a:cs typeface="Tahoma"/>
              </a:rPr>
              <a:t>Trought.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1986.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40" dirty="0">
                <a:latin typeface="Tahoma"/>
                <a:cs typeface="Tahoma"/>
              </a:rPr>
              <a:t>“Water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35" dirty="0">
                <a:latin typeface="Tahoma"/>
                <a:cs typeface="Tahoma"/>
              </a:rPr>
              <a:t>Use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by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Sheltered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Kiwifruit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Under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Advective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Conditions.”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i="1" spc="-55" dirty="0">
                <a:solidFill>
                  <a:srgbClr val="3642B1"/>
                </a:solidFill>
                <a:latin typeface="Trebuchet MS"/>
                <a:cs typeface="Trebuchet MS"/>
              </a:rPr>
              <a:t>New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40" dirty="0">
                <a:solidFill>
                  <a:srgbClr val="3642B1"/>
                </a:solidFill>
                <a:latin typeface="Trebuchet MS"/>
                <a:cs typeface="Trebuchet MS"/>
              </a:rPr>
              <a:t>Zealand</a:t>
            </a:r>
            <a:r>
              <a:rPr sz="1050" i="1" spc="-7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45" dirty="0">
                <a:solidFill>
                  <a:srgbClr val="3642B1"/>
                </a:solidFill>
                <a:latin typeface="Trebuchet MS"/>
                <a:cs typeface="Trebuchet MS"/>
              </a:rPr>
              <a:t>Journal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85" dirty="0">
                <a:solidFill>
                  <a:srgbClr val="3642B1"/>
                </a:solidFill>
                <a:latin typeface="Trebuchet MS"/>
                <a:cs typeface="Trebuchet MS"/>
              </a:rPr>
              <a:t>of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65" dirty="0">
                <a:solidFill>
                  <a:srgbClr val="3642B1"/>
                </a:solidFill>
                <a:latin typeface="Trebuchet MS"/>
                <a:cs typeface="Trebuchet MS"/>
              </a:rPr>
              <a:t>Agricultural</a:t>
            </a:r>
            <a:r>
              <a:rPr sz="1050" i="1" spc="-7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50" dirty="0">
                <a:solidFill>
                  <a:srgbClr val="3642B1"/>
                </a:solidFill>
                <a:latin typeface="Trebuchet MS"/>
                <a:cs typeface="Trebuchet MS"/>
              </a:rPr>
              <a:t>Research</a:t>
            </a:r>
            <a:r>
              <a:rPr sz="1050" i="1" spc="-6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spc="-65" dirty="0">
                <a:latin typeface="Tahoma"/>
                <a:cs typeface="Tahoma"/>
              </a:rPr>
              <a:t>29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90" dirty="0">
                <a:latin typeface="Tahoma"/>
                <a:cs typeface="Tahoma"/>
              </a:rPr>
              <a:t>(1):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83–92.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40" dirty="0">
                <a:latin typeface="Tahoma"/>
                <a:cs typeface="Tahoma"/>
              </a:rPr>
              <a:t>Komer,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Brent,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James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35" dirty="0">
                <a:latin typeface="Tahoma"/>
                <a:cs typeface="Tahoma"/>
              </a:rPr>
              <a:t>Bergstra,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and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Chris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Eliasmith.</a:t>
            </a:r>
            <a:r>
              <a:rPr sz="1050" spc="-65" dirty="0">
                <a:latin typeface="Tahoma"/>
                <a:cs typeface="Tahoma"/>
              </a:rPr>
              <a:t> 2019.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“Hyperopt-</a:t>
            </a:r>
            <a:r>
              <a:rPr sz="1050" spc="-40" dirty="0">
                <a:latin typeface="Tahoma"/>
                <a:cs typeface="Tahoma"/>
              </a:rPr>
              <a:t>Sklearn.”</a:t>
            </a:r>
            <a:r>
              <a:rPr sz="1050" spc="-65" dirty="0">
                <a:latin typeface="Tahoma"/>
                <a:cs typeface="Tahoma"/>
              </a:rPr>
              <a:t> </a:t>
            </a:r>
            <a:r>
              <a:rPr sz="1050" i="1" spc="-65" dirty="0">
                <a:solidFill>
                  <a:srgbClr val="3642B1"/>
                </a:solidFill>
                <a:latin typeface="Trebuchet MS"/>
                <a:cs typeface="Trebuchet MS"/>
              </a:rPr>
              <a:t>Automated </a:t>
            </a:r>
            <a:r>
              <a:rPr sz="1050" i="1" spc="-50" dirty="0">
                <a:solidFill>
                  <a:srgbClr val="3642B1"/>
                </a:solidFill>
                <a:latin typeface="Trebuchet MS"/>
                <a:cs typeface="Trebuchet MS"/>
              </a:rPr>
              <a:t>Machine</a:t>
            </a:r>
            <a:r>
              <a:rPr sz="1050" i="1" spc="-6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55" dirty="0">
                <a:solidFill>
                  <a:srgbClr val="3642B1"/>
                </a:solidFill>
                <a:latin typeface="Trebuchet MS"/>
                <a:cs typeface="Trebuchet MS"/>
              </a:rPr>
              <a:t>Learning:</a:t>
            </a:r>
            <a:r>
              <a:rPr sz="1050" i="1" spc="-65" dirty="0">
                <a:solidFill>
                  <a:srgbClr val="3642B1"/>
                </a:solidFill>
                <a:latin typeface="Trebuchet MS"/>
                <a:cs typeface="Trebuchet MS"/>
              </a:rPr>
              <a:t> Methods,</a:t>
            </a:r>
            <a:r>
              <a:rPr sz="1050" i="1" spc="-6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55" dirty="0">
                <a:solidFill>
                  <a:srgbClr val="3642B1"/>
                </a:solidFill>
                <a:latin typeface="Trebuchet MS"/>
                <a:cs typeface="Trebuchet MS"/>
              </a:rPr>
              <a:t>Systems,</a:t>
            </a:r>
            <a:r>
              <a:rPr sz="1050" i="1" spc="-6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45" dirty="0">
                <a:solidFill>
                  <a:srgbClr val="3642B1"/>
                </a:solidFill>
                <a:latin typeface="Trebuchet MS"/>
                <a:cs typeface="Trebuchet MS"/>
              </a:rPr>
              <a:t>Challenges</a:t>
            </a:r>
            <a:r>
              <a:rPr sz="1050" spc="-45" dirty="0">
                <a:latin typeface="Tahoma"/>
                <a:cs typeface="Tahoma"/>
              </a:rPr>
              <a:t>,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97–111.</a:t>
            </a:r>
            <a:endParaRPr sz="1050">
              <a:latin typeface="Tahoma"/>
              <a:cs typeface="Tahoma"/>
            </a:endParaRPr>
          </a:p>
          <a:p>
            <a:pPr marL="279400" marR="5080" indent="-266700">
              <a:lnSpc>
                <a:spcPts val="1390"/>
              </a:lnSpc>
              <a:spcBef>
                <a:spcPts val="40"/>
              </a:spcBef>
            </a:pPr>
            <a:r>
              <a:rPr sz="1050" spc="-20" dirty="0">
                <a:latin typeface="Tahoma"/>
                <a:cs typeface="Tahoma"/>
              </a:rPr>
              <a:t>Quartieri,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60" dirty="0">
                <a:latin typeface="Tahoma"/>
                <a:cs typeface="Tahoma"/>
              </a:rPr>
              <a:t>M,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M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Toselli,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E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Baldi,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G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Polidori,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MA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Germani,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M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Noferini,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and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E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Xylogiannis.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2021.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“Effect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of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the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Method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and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35" dirty="0">
                <a:latin typeface="Tahoma"/>
                <a:cs typeface="Tahoma"/>
              </a:rPr>
              <a:t>Volume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of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Irrigation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on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Yield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and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Fruit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Quality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of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35" dirty="0">
                <a:latin typeface="Tahoma"/>
                <a:cs typeface="Tahoma"/>
              </a:rPr>
              <a:t>Yellow</a:t>
            </a:r>
            <a:r>
              <a:rPr sz="1050" spc="-8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Fleshed Kiwifruit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dirty="0">
                <a:latin typeface="Tahoma"/>
                <a:cs typeface="Tahoma"/>
              </a:rPr>
              <a:t>in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Northern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60" dirty="0">
                <a:latin typeface="Tahoma"/>
                <a:cs typeface="Tahoma"/>
              </a:rPr>
              <a:t>Italy.”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70" dirty="0">
                <a:latin typeface="Tahoma"/>
                <a:cs typeface="Tahoma"/>
              </a:rPr>
              <a:t>In </a:t>
            </a:r>
            <a:r>
              <a:rPr sz="1050" i="1" spc="-80" dirty="0">
                <a:solidFill>
                  <a:srgbClr val="3642B1"/>
                </a:solidFill>
                <a:latin typeface="Trebuchet MS"/>
                <a:cs typeface="Trebuchet MS"/>
              </a:rPr>
              <a:t>X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55" dirty="0">
                <a:solidFill>
                  <a:srgbClr val="3642B1"/>
                </a:solidFill>
                <a:latin typeface="Trebuchet MS"/>
                <a:cs typeface="Trebuchet MS"/>
              </a:rPr>
              <a:t>International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35" dirty="0">
                <a:solidFill>
                  <a:srgbClr val="3642B1"/>
                </a:solidFill>
                <a:latin typeface="Trebuchet MS"/>
                <a:cs typeface="Trebuchet MS"/>
              </a:rPr>
              <a:t>Symposium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35" dirty="0">
                <a:solidFill>
                  <a:srgbClr val="3642B1"/>
                </a:solidFill>
                <a:latin typeface="Trebuchet MS"/>
                <a:cs typeface="Trebuchet MS"/>
              </a:rPr>
              <a:t>on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80" dirty="0">
                <a:solidFill>
                  <a:srgbClr val="3642B1"/>
                </a:solidFill>
                <a:latin typeface="Trebuchet MS"/>
                <a:cs typeface="Trebuchet MS"/>
              </a:rPr>
              <a:t>Kiwifruit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60" dirty="0">
                <a:solidFill>
                  <a:srgbClr val="3642B1"/>
                </a:solidFill>
                <a:latin typeface="Trebuchet MS"/>
                <a:cs typeface="Trebuchet MS"/>
              </a:rPr>
              <a:t>1332</a:t>
            </a:r>
            <a:r>
              <a:rPr sz="1050" spc="-60" dirty="0">
                <a:latin typeface="Tahoma"/>
                <a:cs typeface="Tahoma"/>
              </a:rPr>
              <a:t>,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211–18.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35" dirty="0">
                <a:latin typeface="Tahoma"/>
                <a:cs typeface="Tahoma"/>
              </a:rPr>
              <a:t>Turkeltaub,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Tuvia,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Daniel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Kurtzman,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and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40" dirty="0">
                <a:latin typeface="Tahoma"/>
                <a:cs typeface="Tahoma"/>
              </a:rPr>
              <a:t>Ofer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40" dirty="0">
                <a:latin typeface="Tahoma"/>
                <a:cs typeface="Tahoma"/>
              </a:rPr>
              <a:t>Dahan.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2016.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35" dirty="0">
                <a:latin typeface="Tahoma"/>
                <a:cs typeface="Tahoma"/>
              </a:rPr>
              <a:t>“Real-</a:t>
            </a:r>
            <a:r>
              <a:rPr sz="1050" spc="-30" dirty="0">
                <a:latin typeface="Tahoma"/>
                <a:cs typeface="Tahoma"/>
              </a:rPr>
              <a:t>Time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Monitoring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of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Nitrate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Transport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dirty="0">
                <a:latin typeface="Tahoma"/>
                <a:cs typeface="Tahoma"/>
              </a:rPr>
              <a:t>in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the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Deep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40" dirty="0">
                <a:latin typeface="Tahoma"/>
                <a:cs typeface="Tahoma"/>
              </a:rPr>
              <a:t>Vadose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Zone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Under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a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Crop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Field–Implications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for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Groundwater</a:t>
            </a:r>
            <a:endParaRPr sz="1050">
              <a:latin typeface="Tahoma"/>
              <a:cs typeface="Tahoma"/>
            </a:endParaRPr>
          </a:p>
          <a:p>
            <a:pPr marL="279400">
              <a:lnSpc>
                <a:spcPct val="100000"/>
              </a:lnSpc>
              <a:spcBef>
                <a:spcPts val="130"/>
              </a:spcBef>
            </a:pPr>
            <a:r>
              <a:rPr sz="1050" spc="-25" dirty="0">
                <a:latin typeface="Tahoma"/>
                <a:cs typeface="Tahoma"/>
              </a:rPr>
              <a:t>Protection.”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i="1" spc="-50" dirty="0">
                <a:solidFill>
                  <a:srgbClr val="3642B1"/>
                </a:solidFill>
                <a:latin typeface="Trebuchet MS"/>
                <a:cs typeface="Trebuchet MS"/>
              </a:rPr>
              <a:t>Hydrology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25" dirty="0">
                <a:solidFill>
                  <a:srgbClr val="3642B1"/>
                </a:solidFill>
                <a:latin typeface="Trebuchet MS"/>
                <a:cs typeface="Trebuchet MS"/>
              </a:rPr>
              <a:t>and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60" dirty="0">
                <a:solidFill>
                  <a:srgbClr val="3642B1"/>
                </a:solidFill>
                <a:latin typeface="Trebuchet MS"/>
                <a:cs typeface="Trebuchet MS"/>
              </a:rPr>
              <a:t>Earth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45" dirty="0">
                <a:solidFill>
                  <a:srgbClr val="3642B1"/>
                </a:solidFill>
                <a:latin typeface="Trebuchet MS"/>
                <a:cs typeface="Trebuchet MS"/>
              </a:rPr>
              <a:t>System</a:t>
            </a:r>
            <a:r>
              <a:rPr sz="1050" i="1" spc="-7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i="1" spc="-45" dirty="0">
                <a:solidFill>
                  <a:srgbClr val="3642B1"/>
                </a:solidFill>
                <a:latin typeface="Trebuchet MS"/>
                <a:cs typeface="Trebuchet MS"/>
              </a:rPr>
              <a:t>Sciences</a:t>
            </a:r>
            <a:r>
              <a:rPr sz="1050" i="1" spc="-6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spc="-65" dirty="0">
                <a:latin typeface="Tahoma"/>
                <a:cs typeface="Tahoma"/>
              </a:rPr>
              <a:t>20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90" dirty="0">
                <a:latin typeface="Tahoma"/>
                <a:cs typeface="Tahoma"/>
              </a:rPr>
              <a:t>(8):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3099–3108.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25" dirty="0">
                <a:latin typeface="Tahoma"/>
                <a:cs typeface="Tahoma"/>
              </a:rPr>
              <a:t>Vitali,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Giuliano,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Matteo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Francia,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Matteo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Golfarelli,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and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Maurizio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Canavari.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2021.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“Crop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35" dirty="0">
                <a:latin typeface="Tahoma"/>
                <a:cs typeface="Tahoma"/>
              </a:rPr>
              <a:t>Management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with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the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60" dirty="0">
                <a:latin typeface="Tahoma"/>
                <a:cs typeface="Tahoma"/>
              </a:rPr>
              <a:t>Iot: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An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Interdisciplinary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50" dirty="0">
                <a:latin typeface="Tahoma"/>
                <a:cs typeface="Tahoma"/>
              </a:rPr>
              <a:t>Survey.”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i="1" spc="-50" dirty="0">
                <a:solidFill>
                  <a:srgbClr val="3642B1"/>
                </a:solidFill>
                <a:latin typeface="Trebuchet MS"/>
                <a:cs typeface="Trebuchet MS"/>
              </a:rPr>
              <a:t>Agronomy</a:t>
            </a:r>
            <a:r>
              <a:rPr sz="1050" i="1" spc="-6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050" spc="-65" dirty="0">
                <a:latin typeface="Tahoma"/>
                <a:cs typeface="Tahoma"/>
              </a:rPr>
              <a:t>11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90" dirty="0">
                <a:latin typeface="Tahoma"/>
                <a:cs typeface="Tahoma"/>
              </a:rPr>
              <a:t>(1):</a:t>
            </a:r>
            <a:r>
              <a:rPr sz="1050" spc="-7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181.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984" y="588305"/>
            <a:ext cx="815220" cy="1180658"/>
          </a:xfrm>
          <a:prstGeom prst="rect">
            <a:avLst/>
          </a:prstGeom>
        </p:spPr>
        <p:txBody>
          <a:bodyPr vert="horz" wrap="square" lIns="0" tIns="16016" rIns="0" bIns="0" rtlCol="0">
            <a:spAutoFit/>
          </a:bodyPr>
          <a:lstStyle/>
          <a:p>
            <a:pPr marL="16016">
              <a:spcBef>
                <a:spcPts val="126"/>
              </a:spcBef>
            </a:pPr>
            <a:r>
              <a:rPr lang="it-IT" sz="7567" spc="-50" dirty="0">
                <a:solidFill>
                  <a:srgbClr val="20C4F4"/>
                </a:solidFill>
                <a:latin typeface="Arial"/>
                <a:cs typeface="Arial"/>
              </a:rPr>
              <a:t>2</a:t>
            </a:r>
            <a:r>
              <a:rPr sz="7567" spc="-50" dirty="0">
                <a:solidFill>
                  <a:srgbClr val="20C4F4"/>
                </a:solidFill>
                <a:latin typeface="Arial"/>
                <a:cs typeface="Arial"/>
              </a:rPr>
              <a:t>.</a:t>
            </a:r>
            <a:endParaRPr sz="7567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984" y="1533255"/>
            <a:ext cx="10052216" cy="5073967"/>
          </a:xfrm>
          <a:prstGeom prst="rect">
            <a:avLst/>
          </a:prstGeom>
        </p:spPr>
        <p:txBody>
          <a:bodyPr vert="horz" wrap="square" lIns="0" tIns="16016" rIns="0" bIns="0" rtlCol="0">
            <a:spAutoFit/>
          </a:bodyPr>
          <a:lstStyle/>
          <a:p>
            <a:pPr marL="16016">
              <a:lnSpc>
                <a:spcPts val="4099"/>
              </a:lnSpc>
              <a:spcBef>
                <a:spcPts val="126"/>
              </a:spcBef>
            </a:pPr>
            <a:r>
              <a:rPr lang="it-IT" sz="3783" spc="-13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IRRIGAZIONE INTELLIGENTE</a:t>
            </a:r>
            <a:endParaRPr sz="378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4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</a:t>
            </a:r>
            <a:r>
              <a:rPr lang="it-IT" sz="2400" b="1" spc="-9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Francia, </a:t>
            </a:r>
            <a:r>
              <a:rPr lang="it-IT" sz="2400" i="1" spc="-35" dirty="0">
                <a:latin typeface="Arial" panose="020B0604020202020204" pitchFamily="34" charset="0"/>
                <a:cs typeface="Arial" panose="020B0604020202020204" pitchFamily="34" charset="0"/>
              </a:rPr>
              <a:t>Ricercatore</a:t>
            </a:r>
            <a:r>
              <a:rPr lang="it-IT" sz="2400" i="1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i="1" spc="-35" dirty="0">
                <a:latin typeface="Arial" panose="020B0604020202020204" pitchFamily="34" charset="0"/>
                <a:cs typeface="Arial" panose="020B0604020202020204" pitchFamily="34" charset="0"/>
              </a:rPr>
              <a:t>presso</a:t>
            </a:r>
            <a:r>
              <a:rPr lang="it-IT" sz="2400" i="1" spc="-125" dirty="0">
                <a:latin typeface="Arial" panose="020B0604020202020204" pitchFamily="34" charset="0"/>
                <a:cs typeface="Arial" panose="020B0604020202020204" pitchFamily="34" charset="0"/>
              </a:rPr>
              <a:t> DISI</a:t>
            </a:r>
            <a:r>
              <a:rPr lang="it-IT" sz="2400" i="1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i="1" spc="-9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it-IT" sz="2400" i="1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i="1" spc="-30" dirty="0"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it-IT" sz="2400" i="1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i="1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it-IT" sz="2400" i="1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i="1" spc="-10" dirty="0">
                <a:latin typeface="Arial" panose="020B0604020202020204" pitchFamily="34" charset="0"/>
                <a:cs typeface="Arial" panose="020B0604020202020204" pitchFamily="34" charset="0"/>
              </a:rPr>
              <a:t>Bologna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it-IT" sz="2400" i="1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it-IT" sz="1500" b="1" spc="-45" dirty="0">
                <a:solidFill>
                  <a:srgbClr val="CB4B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it-IT" sz="1500" b="1" spc="-95" dirty="0">
                <a:solidFill>
                  <a:srgbClr val="CB4B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spc="-10" dirty="0">
                <a:solidFill>
                  <a:srgbClr val="CB4B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principale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0690" indent="-182880">
              <a:lnSpc>
                <a:spcPct val="100000"/>
              </a:lnSpc>
              <a:spcBef>
                <a:spcPts val="1775"/>
              </a:spcBef>
              <a:buFont typeface="Lucida Sans Unicode"/>
              <a:buChar char="•"/>
              <a:tabLst>
                <a:tab pos="440690" algn="l"/>
              </a:tabLst>
            </a:pPr>
            <a:r>
              <a:rPr lang="it-IT" sz="1500" spc="-30" dirty="0">
                <a:latin typeface="Arial" panose="020B0604020202020204" pitchFamily="34" charset="0"/>
                <a:cs typeface="Arial" panose="020B0604020202020204" pitchFamily="34" charset="0"/>
              </a:rPr>
              <a:t>Dottorato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i="1" spc="-50" dirty="0">
                <a:solidFill>
                  <a:srgbClr val="364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Ingegneria</a:t>
            </a:r>
            <a:r>
              <a:rPr lang="it-IT" sz="1500" i="1" spc="-125" dirty="0">
                <a:solidFill>
                  <a:srgbClr val="364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i="1" spc="-80" dirty="0">
                <a:solidFill>
                  <a:srgbClr val="364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1500" i="1" spc="-125" dirty="0">
                <a:solidFill>
                  <a:srgbClr val="364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i="1" spc="-70" dirty="0">
                <a:solidFill>
                  <a:srgbClr val="364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Scienze</a:t>
            </a:r>
            <a:r>
              <a:rPr lang="it-IT" sz="1500" i="1" spc="-125" dirty="0">
                <a:solidFill>
                  <a:srgbClr val="364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i="1" spc="-10" dirty="0">
                <a:solidFill>
                  <a:srgbClr val="364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Informatiche</a:t>
            </a:r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0690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•"/>
              <a:tabLst>
                <a:tab pos="440690" algn="l"/>
              </a:tabLst>
            </a:pPr>
            <a:r>
              <a:rPr lang="it-IT" sz="1500" spc="-30" dirty="0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it-IT" sz="15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it-IT" sz="15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5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15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5" dirty="0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it-IT" sz="1500" spc="-1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8815" lvl="1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▪"/>
              <a:tabLst>
                <a:tab pos="678815" algn="l"/>
              </a:tabLst>
            </a:pPr>
            <a:r>
              <a:rPr lang="it-IT" sz="1500" spc="195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5" dirty="0"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i="1" spc="-65" dirty="0">
                <a:solidFill>
                  <a:srgbClr val="364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applicazioni</a:t>
            </a:r>
            <a:r>
              <a:rPr lang="it-IT" sz="1500" i="1" spc="-110" dirty="0">
                <a:solidFill>
                  <a:srgbClr val="364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nel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0" dirty="0">
                <a:latin typeface="Arial" panose="020B0604020202020204" pitchFamily="34" charset="0"/>
                <a:cs typeface="Arial" panose="020B0604020202020204" pitchFamily="34" charset="0"/>
              </a:rPr>
              <a:t>campo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5" dirty="0">
                <a:latin typeface="Arial" panose="020B0604020202020204" pitchFamily="34" charset="0"/>
                <a:cs typeface="Arial" panose="020B0604020202020204" pitchFamily="34" charset="0"/>
              </a:rPr>
              <a:t>dell’Agricoltura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Precisione</a:t>
            </a:r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8815" lvl="1" indent="-1828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Lucida Sans Unicode"/>
              <a:buChar char="▪"/>
              <a:tabLst>
                <a:tab pos="678815" algn="l"/>
              </a:tabLst>
            </a:pPr>
            <a:r>
              <a:rPr lang="it-IT" sz="1500" i="1" spc="-100" dirty="0">
                <a:solidFill>
                  <a:srgbClr val="364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L’interdisciplinarità</a:t>
            </a:r>
            <a:r>
              <a:rPr lang="it-IT" sz="1500" i="1" spc="-90" dirty="0">
                <a:solidFill>
                  <a:srgbClr val="3642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55" dirty="0"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lang="it-IT" sz="15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dirty="0">
                <a:latin typeface="Arial" panose="020B0604020202020204" pitchFamily="34" charset="0"/>
                <a:cs typeface="Arial" panose="020B0604020202020204" pitchFamily="34" charset="0"/>
              </a:rPr>
              <a:t>molto</a:t>
            </a:r>
            <a:r>
              <a:rPr lang="it-IT" sz="1500" spc="-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importante!</a:t>
            </a:r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290"/>
              </a:spcBef>
              <a:buFont typeface="Lucida Sans Unicode"/>
              <a:buChar char="▪"/>
            </a:pPr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it-IT" sz="1500" spc="-50" dirty="0">
                <a:latin typeface="Arial" panose="020B0604020202020204" pitchFamily="34" charset="0"/>
                <a:cs typeface="Arial" panose="020B0604020202020204" pitchFamily="34" charset="0"/>
              </a:rPr>
              <a:t>Queste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30" dirty="0">
                <a:latin typeface="Arial" panose="020B0604020202020204" pitchFamily="34" charset="0"/>
                <a:cs typeface="Arial" panose="020B0604020202020204" pitchFamily="34" charset="0"/>
              </a:rPr>
              <a:t>sono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dirty="0">
                <a:latin typeface="Arial" panose="020B0604020202020204" pitchFamily="34" charset="0"/>
                <a:cs typeface="Arial" panose="020B0604020202020204" pitchFamily="34" charset="0"/>
              </a:rPr>
              <a:t>il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0" dirty="0">
                <a:latin typeface="Arial" panose="020B0604020202020204" pitchFamily="34" charset="0"/>
                <a:cs typeface="Arial" panose="020B0604020202020204" pitchFamily="34" charset="0"/>
              </a:rPr>
              <a:t>risultato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5" dirty="0">
                <a:latin typeface="Arial" panose="020B0604020202020204" pitchFamily="34" charset="0"/>
                <a:cs typeface="Arial" panose="020B0604020202020204" pitchFamily="34" charset="0"/>
              </a:rPr>
              <a:t>uno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40" dirty="0">
                <a:latin typeface="Arial" panose="020B0604020202020204" pitchFamily="34" charset="0"/>
                <a:cs typeface="Arial" panose="020B0604020202020204" pitchFamily="34" charset="0"/>
              </a:rPr>
              <a:t>sforzo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condiviso:</a:t>
            </a:r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0690" indent="-182880">
              <a:lnSpc>
                <a:spcPct val="100000"/>
              </a:lnSpc>
              <a:spcBef>
                <a:spcPts val="1750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lang="it-IT" sz="1500" b="1" spc="-85" dirty="0">
                <a:solidFill>
                  <a:srgbClr val="CB4B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Brevetto</a:t>
            </a:r>
            <a:r>
              <a:rPr lang="it-IT" sz="1500" spc="-85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5" dirty="0">
                <a:latin typeface="Arial" panose="020B0604020202020204" pitchFamily="34" charset="0"/>
                <a:cs typeface="Arial" panose="020B0604020202020204" pitchFamily="34" charset="0"/>
              </a:rPr>
              <a:t>“Metodo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5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30" dirty="0"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30" dirty="0"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dirty="0">
                <a:latin typeface="Arial" panose="020B0604020202020204" pitchFamily="34" charset="0"/>
                <a:cs typeface="Arial" panose="020B0604020202020204" pitchFamily="34" charset="0"/>
              </a:rPr>
              <a:t>il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30" dirty="0">
                <a:latin typeface="Arial" panose="020B0604020202020204" pitchFamily="34" charset="0"/>
                <a:cs typeface="Arial" panose="020B0604020202020204" pitchFamily="34" charset="0"/>
              </a:rPr>
              <a:t>Monitoraggio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dirty="0">
                <a:latin typeface="Arial" panose="020B0604020202020204" pitchFamily="34" charset="0"/>
                <a:cs typeface="Arial" panose="020B0604020202020204" pitchFamily="34" charset="0"/>
              </a:rPr>
              <a:t>dell’Umidità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dirty="0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Suolo”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35" dirty="0">
                <a:latin typeface="Arial" panose="020B0604020202020204" pitchFamily="34" charset="0"/>
                <a:cs typeface="Arial" panose="020B0604020202020204" pitchFamily="34" charset="0"/>
              </a:rPr>
              <a:t>registrato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dirty="0">
                <a:latin typeface="Arial" panose="020B0604020202020204" pitchFamily="34" charset="0"/>
                <a:cs typeface="Arial" panose="020B0604020202020204" pitchFamily="34" charset="0"/>
              </a:rPr>
              <a:t>il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90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0" dirty="0"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9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lang="it-IT" sz="15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65" dirty="0">
                <a:latin typeface="Arial" panose="020B0604020202020204" pitchFamily="34" charset="0"/>
                <a:cs typeface="Arial" panose="020B0604020202020204" pitchFamily="34" charset="0"/>
              </a:rPr>
              <a:t>N.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70" dirty="0">
                <a:latin typeface="Arial" panose="020B0604020202020204" pitchFamily="34" charset="0"/>
                <a:cs typeface="Arial" panose="020B0604020202020204" pitchFamily="34" charset="0"/>
              </a:rPr>
              <a:t>102021000023162</a:t>
            </a:r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0690" indent="-182880">
              <a:lnSpc>
                <a:spcPct val="100000"/>
              </a:lnSpc>
              <a:spcBef>
                <a:spcPts val="875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lang="it-IT" sz="1500" b="1" spc="-90" dirty="0">
                <a:solidFill>
                  <a:srgbClr val="CB4B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Ricerca</a:t>
            </a:r>
            <a:r>
              <a:rPr lang="it-IT" sz="1500" spc="-9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1500" spc="-1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5" dirty="0">
                <a:latin typeface="Arial" panose="020B0604020202020204" pitchFamily="34" charset="0"/>
                <a:cs typeface="Arial" panose="020B0604020202020204" pitchFamily="34" charset="0"/>
              </a:rPr>
              <a:t>“Multi-</a:t>
            </a:r>
            <a:r>
              <a:rPr lang="it-IT" sz="1500" spc="-30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it-IT" sz="1500" spc="-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lang="it-IT" sz="1500" spc="-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35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it-IT" sz="1500" spc="-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0" dirty="0" err="1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it-IT" sz="1500" spc="-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0" dirty="0" err="1">
                <a:latin typeface="Arial" panose="020B0604020202020204" pitchFamily="34" charset="0"/>
                <a:cs typeface="Arial" panose="020B0604020202020204" pitchFamily="34" charset="0"/>
              </a:rPr>
              <a:t>soil-</a:t>
            </a:r>
            <a:r>
              <a:rPr lang="it-IT" sz="1500" spc="-30" dirty="0" err="1">
                <a:latin typeface="Arial" panose="020B0604020202020204" pitchFamily="34" charset="0"/>
                <a:cs typeface="Arial" panose="020B0604020202020204" pitchFamily="34" charset="0"/>
              </a:rPr>
              <a:t>moisture</a:t>
            </a:r>
            <a:r>
              <a:rPr lang="it-IT" sz="1500" spc="-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monitoring”</a:t>
            </a:r>
            <a:r>
              <a:rPr lang="it-IT" sz="1500" spc="-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500" spc="-50" dirty="0">
                <a:solidFill>
                  <a:srgbClr val="266EC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Francia,</a:t>
            </a:r>
            <a:r>
              <a:rPr lang="it-IT" sz="1500" spc="-114" dirty="0">
                <a:solidFill>
                  <a:srgbClr val="266EC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it-IT" sz="1500" spc="-25" dirty="0">
                <a:solidFill>
                  <a:srgbClr val="266EC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Giovanelli,</a:t>
            </a:r>
            <a:r>
              <a:rPr lang="it-IT" sz="1500" spc="-114" dirty="0">
                <a:solidFill>
                  <a:srgbClr val="266EC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it-IT" sz="1500" spc="-25" dirty="0">
                <a:solidFill>
                  <a:srgbClr val="266EC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and</a:t>
            </a:r>
            <a:r>
              <a:rPr lang="it-IT" sz="1500" spc="-120" dirty="0">
                <a:solidFill>
                  <a:srgbClr val="266EC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it-IT" sz="1500" spc="-10" dirty="0">
                <a:solidFill>
                  <a:srgbClr val="266EC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Golfarelli</a:t>
            </a:r>
            <a:r>
              <a:rPr lang="it-IT" sz="1500" spc="-114" dirty="0">
                <a:solidFill>
                  <a:srgbClr val="266EC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it-IT" sz="1500" spc="-10" dirty="0">
                <a:solidFill>
                  <a:srgbClr val="266EC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2022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0690" indent="-182880">
              <a:lnSpc>
                <a:spcPct val="100000"/>
              </a:lnSpc>
              <a:spcBef>
                <a:spcPts val="875"/>
              </a:spcBef>
              <a:buFont typeface="Lucida Sans Unicode"/>
              <a:buChar char="•"/>
              <a:tabLst>
                <a:tab pos="440690" algn="l"/>
              </a:tabLst>
            </a:pPr>
            <a:r>
              <a:rPr lang="it-IT" sz="1500" spc="-45" dirty="0">
                <a:latin typeface="Arial" panose="020B0604020202020204" pitchFamily="34" charset="0"/>
                <a:cs typeface="Arial" panose="020B0604020202020204" pitchFamily="34" charset="0"/>
              </a:rPr>
              <a:t>Grazie</a:t>
            </a:r>
            <a:r>
              <a:rPr lang="it-IT" sz="1500" spc="-1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3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45" dirty="0">
                <a:latin typeface="Arial" panose="020B0604020202020204" pitchFamily="34" charset="0"/>
                <a:cs typeface="Arial" panose="020B0604020202020204" pitchFamily="34" charset="0"/>
              </a:rPr>
              <a:t>Prof.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35" dirty="0">
                <a:latin typeface="Arial" panose="020B0604020202020204" pitchFamily="34" charset="0"/>
                <a:cs typeface="Arial" panose="020B0604020202020204" pitchFamily="34" charset="0"/>
              </a:rPr>
              <a:t>Matteo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5" dirty="0">
                <a:latin typeface="Arial" panose="020B0604020202020204" pitchFamily="34" charset="0"/>
                <a:cs typeface="Arial" panose="020B0604020202020204" pitchFamily="34" charset="0"/>
              </a:rPr>
              <a:t>Golfarelli,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35" dirty="0">
                <a:latin typeface="Arial" panose="020B0604020202020204" pitchFamily="34" charset="0"/>
                <a:cs typeface="Arial" panose="020B0604020202020204" pitchFamily="34" charset="0"/>
              </a:rPr>
              <a:t>Dott.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30" dirty="0">
                <a:latin typeface="Arial" panose="020B0604020202020204" pitchFamily="34" charset="0"/>
                <a:cs typeface="Arial" panose="020B0604020202020204" pitchFamily="34" charset="0"/>
              </a:rPr>
              <a:t>Manuele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25" dirty="0">
                <a:latin typeface="Arial" panose="020B0604020202020204" pitchFamily="34" charset="0"/>
                <a:cs typeface="Arial" panose="020B0604020202020204" pitchFamily="34" charset="0"/>
              </a:rPr>
              <a:t>Pasini,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35" dirty="0">
                <a:latin typeface="Arial" panose="020B0604020202020204" pitchFamily="34" charset="0"/>
                <a:cs typeface="Arial" panose="020B0604020202020204" pitchFamily="34" charset="0"/>
              </a:rPr>
              <a:t>Dott.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55" dirty="0">
                <a:latin typeface="Arial" panose="020B0604020202020204" pitchFamily="34" charset="0"/>
                <a:cs typeface="Arial" panose="020B0604020202020204" pitchFamily="34" charset="0"/>
              </a:rPr>
              <a:t>Alex</a:t>
            </a:r>
            <a:r>
              <a:rPr lang="it-IT" sz="15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spc="-10" dirty="0">
                <a:latin typeface="Arial" panose="020B0604020202020204" pitchFamily="34" charset="0"/>
                <a:cs typeface="Arial" panose="020B0604020202020204" pitchFamily="34" charset="0"/>
              </a:rPr>
              <a:t>Baiardi</a:t>
            </a:r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it-IT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C1ACAAB-B600-0AC7-8228-A6387B973B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8471"/>
            <a:ext cx="11531600" cy="10890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13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Irrigazione</a:t>
            </a:r>
            <a:r>
              <a:rPr spc="-215" dirty="0"/>
              <a:t> </a:t>
            </a:r>
            <a:r>
              <a:rPr spc="-100" dirty="0"/>
              <a:t>Intelligente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7175">
              <a:lnSpc>
                <a:spcPct val="108300"/>
              </a:lnSpc>
              <a:spcBef>
                <a:spcPts val="100"/>
              </a:spcBef>
            </a:pPr>
            <a:r>
              <a:rPr spc="-30" dirty="0"/>
              <a:t>La</a:t>
            </a:r>
            <a:r>
              <a:rPr spc="-130" dirty="0"/>
              <a:t> </a:t>
            </a:r>
            <a:r>
              <a:rPr spc="-30" dirty="0"/>
              <a:t>sinergia</a:t>
            </a:r>
            <a:r>
              <a:rPr spc="-125" dirty="0"/>
              <a:t> </a:t>
            </a:r>
            <a:r>
              <a:rPr spc="-35" dirty="0"/>
              <a:t>tra</a:t>
            </a:r>
            <a:r>
              <a:rPr spc="-125" dirty="0"/>
              <a:t> </a:t>
            </a:r>
            <a:r>
              <a:rPr spc="-55" dirty="0"/>
              <a:t>Internet</a:t>
            </a:r>
            <a:r>
              <a:rPr spc="-125" dirty="0"/>
              <a:t> </a:t>
            </a:r>
            <a:r>
              <a:rPr spc="-25" dirty="0"/>
              <a:t>of</a:t>
            </a:r>
            <a:r>
              <a:rPr spc="-125" dirty="0"/>
              <a:t> </a:t>
            </a:r>
            <a:r>
              <a:rPr spc="-45" dirty="0"/>
              <a:t>Things</a:t>
            </a:r>
            <a:r>
              <a:rPr spc="-125" dirty="0"/>
              <a:t> (IoT) </a:t>
            </a:r>
            <a:r>
              <a:rPr spc="-55" dirty="0"/>
              <a:t>e</a:t>
            </a:r>
            <a:r>
              <a:rPr spc="-125" dirty="0"/>
              <a:t> </a:t>
            </a:r>
            <a:r>
              <a:rPr spc="-25" dirty="0"/>
              <a:t>agricoltura</a:t>
            </a:r>
            <a:r>
              <a:rPr spc="-125" dirty="0"/>
              <a:t> </a:t>
            </a:r>
            <a:r>
              <a:rPr dirty="0"/>
              <a:t>di</a:t>
            </a:r>
            <a:r>
              <a:rPr spc="-125" dirty="0"/>
              <a:t> </a:t>
            </a:r>
            <a:r>
              <a:rPr spc="-20" dirty="0"/>
              <a:t>precisione</a:t>
            </a:r>
            <a:r>
              <a:rPr spc="-125" dirty="0"/>
              <a:t> </a:t>
            </a:r>
            <a:r>
              <a:rPr spc="-30" dirty="0"/>
              <a:t>produce</a:t>
            </a:r>
            <a:r>
              <a:rPr spc="-125" dirty="0"/>
              <a:t> </a:t>
            </a:r>
            <a:r>
              <a:rPr spc="-10" dirty="0"/>
              <a:t>applicazioni </a:t>
            </a:r>
            <a:r>
              <a:rPr dirty="0"/>
              <a:t>di</a:t>
            </a:r>
            <a:r>
              <a:rPr spc="-135" dirty="0"/>
              <a:t> </a:t>
            </a:r>
            <a:r>
              <a:rPr spc="-30" dirty="0"/>
              <a:t>valore</a:t>
            </a:r>
            <a:r>
              <a:rPr spc="-135" dirty="0"/>
              <a:t> </a:t>
            </a:r>
            <a:r>
              <a:rPr dirty="0"/>
              <a:t>in</a:t>
            </a:r>
            <a:r>
              <a:rPr spc="-135" dirty="0"/>
              <a:t> </a:t>
            </a:r>
            <a:r>
              <a:rPr spc="-10" dirty="0"/>
              <a:t>ambito</a:t>
            </a:r>
            <a:r>
              <a:rPr spc="-130" dirty="0"/>
              <a:t> </a:t>
            </a:r>
            <a:r>
              <a:rPr spc="-40" dirty="0"/>
              <a:t>Agritech</a:t>
            </a:r>
            <a:r>
              <a:rPr spc="-135" dirty="0"/>
              <a:t> </a:t>
            </a:r>
            <a:r>
              <a:rPr spc="-40" dirty="0"/>
              <a:t>(</a:t>
            </a:r>
            <a:r>
              <a:rPr spc="-40" dirty="0">
                <a:solidFill>
                  <a:srgbClr val="266ECD"/>
                </a:solidFill>
                <a:hlinkClick r:id="rId2"/>
              </a:rPr>
              <a:t>Vitali</a:t>
            </a:r>
            <a:r>
              <a:rPr spc="-135" dirty="0">
                <a:solidFill>
                  <a:srgbClr val="266ECD"/>
                </a:solidFill>
                <a:hlinkClick r:id="rId2"/>
              </a:rPr>
              <a:t> </a:t>
            </a:r>
            <a:r>
              <a:rPr spc="-40" dirty="0">
                <a:solidFill>
                  <a:srgbClr val="266ECD"/>
                </a:solidFill>
                <a:hlinkClick r:id="rId2"/>
              </a:rPr>
              <a:t>et</a:t>
            </a:r>
            <a:r>
              <a:rPr spc="-135" dirty="0">
                <a:solidFill>
                  <a:srgbClr val="266ECD"/>
                </a:solidFill>
                <a:hlinkClick r:id="rId2"/>
              </a:rPr>
              <a:t> </a:t>
            </a:r>
            <a:r>
              <a:rPr spc="-30" dirty="0">
                <a:solidFill>
                  <a:srgbClr val="266ECD"/>
                </a:solidFill>
                <a:hlinkClick r:id="rId2"/>
              </a:rPr>
              <a:t>al.</a:t>
            </a:r>
            <a:r>
              <a:rPr spc="-130" dirty="0">
                <a:solidFill>
                  <a:srgbClr val="266ECD"/>
                </a:solidFill>
                <a:hlinkClick r:id="rId2"/>
              </a:rPr>
              <a:t> </a:t>
            </a:r>
            <a:r>
              <a:rPr spc="-10" dirty="0">
                <a:solidFill>
                  <a:srgbClr val="266ECD"/>
                </a:solidFill>
                <a:hlinkClick r:id="rId2"/>
              </a:rPr>
              <a:t>2021</a:t>
            </a:r>
            <a:r>
              <a:rPr spc="-10" dirty="0"/>
              <a:t>)</a:t>
            </a:r>
          </a:p>
          <a:p>
            <a:pPr marL="440690" indent="-182880">
              <a:lnSpc>
                <a:spcPct val="100000"/>
              </a:lnSpc>
              <a:spcBef>
                <a:spcPts val="1750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b="1" spc="-85" dirty="0">
                <a:solidFill>
                  <a:srgbClr val="CB4B28"/>
                </a:solidFill>
                <a:latin typeface="Trebuchet MS"/>
                <a:cs typeface="Trebuchet MS"/>
              </a:rPr>
              <a:t>Agritech</a:t>
            </a:r>
            <a:r>
              <a:rPr spc="-85" dirty="0"/>
              <a:t>:</a:t>
            </a:r>
            <a:r>
              <a:rPr spc="-130" dirty="0"/>
              <a:t> </a:t>
            </a:r>
            <a:r>
              <a:rPr spc="-30" dirty="0"/>
              <a:t>uso</a:t>
            </a:r>
            <a:r>
              <a:rPr spc="-130" dirty="0"/>
              <a:t> </a:t>
            </a:r>
            <a:r>
              <a:rPr dirty="0"/>
              <a:t>della</a:t>
            </a:r>
            <a:r>
              <a:rPr spc="-125" dirty="0"/>
              <a:t> </a:t>
            </a:r>
            <a:r>
              <a:rPr spc="-20" dirty="0"/>
              <a:t>tecnologia</a:t>
            </a:r>
            <a:r>
              <a:rPr spc="-130" dirty="0"/>
              <a:t> </a:t>
            </a:r>
            <a:r>
              <a:rPr dirty="0"/>
              <a:t>in</a:t>
            </a:r>
            <a:r>
              <a:rPr spc="-130" dirty="0"/>
              <a:t> </a:t>
            </a:r>
            <a:r>
              <a:rPr spc="-25" dirty="0"/>
              <a:t>agricoltura</a:t>
            </a:r>
            <a:r>
              <a:rPr spc="-125" dirty="0"/>
              <a:t> </a:t>
            </a:r>
            <a:r>
              <a:rPr spc="-30" dirty="0"/>
              <a:t>per</a:t>
            </a:r>
            <a:r>
              <a:rPr spc="-130" dirty="0"/>
              <a:t> </a:t>
            </a:r>
            <a:r>
              <a:rPr spc="-20" dirty="0"/>
              <a:t>migliorare</a:t>
            </a:r>
            <a:r>
              <a:rPr spc="-130" dirty="0"/>
              <a:t> </a:t>
            </a:r>
            <a:r>
              <a:rPr spc="-30" dirty="0"/>
              <a:t>efficienza</a:t>
            </a:r>
            <a:r>
              <a:rPr spc="-125" dirty="0"/>
              <a:t> </a:t>
            </a:r>
            <a:r>
              <a:rPr spc="-55" dirty="0"/>
              <a:t>e</a:t>
            </a:r>
            <a:r>
              <a:rPr spc="-130" dirty="0"/>
              <a:t> </a:t>
            </a:r>
            <a:r>
              <a:rPr spc="-10" dirty="0"/>
              <a:t>redditività</a:t>
            </a:r>
          </a:p>
          <a:p>
            <a:pPr>
              <a:lnSpc>
                <a:spcPct val="100000"/>
              </a:lnSpc>
              <a:spcBef>
                <a:spcPts val="315"/>
              </a:spcBef>
              <a:buFont typeface="Lucida Sans Unicode"/>
              <a:buChar char="•"/>
            </a:pPr>
            <a:endParaRPr spc="-10" dirty="0"/>
          </a:p>
          <a:p>
            <a:pPr marL="12700">
              <a:lnSpc>
                <a:spcPct val="100000"/>
              </a:lnSpc>
            </a:pPr>
            <a:r>
              <a:rPr b="1" spc="-80" dirty="0">
                <a:solidFill>
                  <a:srgbClr val="CB4B28"/>
                </a:solidFill>
                <a:latin typeface="Trebuchet MS"/>
                <a:cs typeface="Trebuchet MS"/>
              </a:rPr>
              <a:t>Applicazione</a:t>
            </a:r>
            <a:r>
              <a:rPr spc="-80" dirty="0"/>
              <a:t>:</a:t>
            </a:r>
            <a:r>
              <a:rPr spc="-90" dirty="0"/>
              <a:t> </a:t>
            </a:r>
            <a:r>
              <a:rPr spc="-20" dirty="0"/>
              <a:t>irrigazione</a:t>
            </a:r>
            <a:r>
              <a:rPr spc="-90" dirty="0"/>
              <a:t> </a:t>
            </a:r>
            <a:r>
              <a:rPr spc="-10" dirty="0"/>
              <a:t>intelligente</a:t>
            </a:r>
          </a:p>
          <a:p>
            <a:pPr marL="441325" marR="911860" indent="-183515">
              <a:lnSpc>
                <a:spcPct val="108300"/>
              </a:lnSpc>
              <a:spcBef>
                <a:spcPts val="1625"/>
              </a:spcBef>
              <a:buFont typeface="Lucida Sans Unicode"/>
              <a:buChar char="•"/>
              <a:tabLst>
                <a:tab pos="441325" algn="l"/>
              </a:tabLst>
            </a:pPr>
            <a:r>
              <a:rPr spc="-30" dirty="0"/>
              <a:t>Ottimizzare</a:t>
            </a:r>
            <a:r>
              <a:rPr spc="-145" dirty="0"/>
              <a:t> </a:t>
            </a:r>
            <a:r>
              <a:rPr dirty="0"/>
              <a:t>l’umidità</a:t>
            </a:r>
            <a:r>
              <a:rPr spc="-140" dirty="0"/>
              <a:t> </a:t>
            </a:r>
            <a:r>
              <a:rPr dirty="0"/>
              <a:t>del</a:t>
            </a:r>
            <a:r>
              <a:rPr spc="-145" dirty="0"/>
              <a:t> </a:t>
            </a:r>
            <a:r>
              <a:rPr spc="-10" dirty="0"/>
              <a:t>suolo</a:t>
            </a:r>
            <a:r>
              <a:rPr spc="-140" dirty="0"/>
              <a:t> </a:t>
            </a:r>
            <a:r>
              <a:rPr spc="-55" dirty="0"/>
              <a:t>è</a:t>
            </a:r>
            <a:r>
              <a:rPr spc="-145" dirty="0"/>
              <a:t> </a:t>
            </a:r>
            <a:r>
              <a:rPr spc="-10" dirty="0"/>
              <a:t>cruciale</a:t>
            </a:r>
            <a:r>
              <a:rPr spc="-140" dirty="0"/>
              <a:t> </a:t>
            </a:r>
            <a:r>
              <a:rPr spc="-30" dirty="0"/>
              <a:t>per</a:t>
            </a:r>
            <a:r>
              <a:rPr spc="-145" dirty="0"/>
              <a:t> </a:t>
            </a:r>
            <a:r>
              <a:rPr dirty="0"/>
              <a:t>le</a:t>
            </a:r>
            <a:r>
              <a:rPr spc="-140" dirty="0"/>
              <a:t> </a:t>
            </a:r>
            <a:r>
              <a:rPr spc="-25" dirty="0"/>
              <a:t>prestazioni</a:t>
            </a:r>
            <a:r>
              <a:rPr spc="-150" dirty="0"/>
              <a:t> </a:t>
            </a:r>
            <a:r>
              <a:rPr dirty="0"/>
              <a:t>delle</a:t>
            </a:r>
            <a:r>
              <a:rPr spc="-140" dirty="0"/>
              <a:t> </a:t>
            </a:r>
            <a:r>
              <a:rPr spc="-10" dirty="0"/>
              <a:t>colture </a:t>
            </a:r>
            <a:r>
              <a:rPr spc="-55" dirty="0"/>
              <a:t>(</a:t>
            </a:r>
            <a:r>
              <a:rPr spc="-55" dirty="0">
                <a:solidFill>
                  <a:srgbClr val="266ECD"/>
                </a:solidFill>
                <a:hlinkClick r:id="rId2"/>
              </a:rPr>
              <a:t>Turkeltaub,</a:t>
            </a:r>
            <a:r>
              <a:rPr spc="-110" dirty="0">
                <a:solidFill>
                  <a:srgbClr val="266ECD"/>
                </a:solidFill>
                <a:hlinkClick r:id="rId2"/>
              </a:rPr>
              <a:t> </a:t>
            </a:r>
            <a:r>
              <a:rPr spc="-40" dirty="0">
                <a:solidFill>
                  <a:srgbClr val="266ECD"/>
                </a:solidFill>
                <a:hlinkClick r:id="rId2"/>
              </a:rPr>
              <a:t>Kurtzman,</a:t>
            </a:r>
            <a:r>
              <a:rPr spc="-114" dirty="0">
                <a:solidFill>
                  <a:srgbClr val="266ECD"/>
                </a:solidFill>
                <a:hlinkClick r:id="rId2"/>
              </a:rPr>
              <a:t> </a:t>
            </a:r>
            <a:r>
              <a:rPr spc="-25" dirty="0">
                <a:solidFill>
                  <a:srgbClr val="266ECD"/>
                </a:solidFill>
                <a:hlinkClick r:id="rId2"/>
              </a:rPr>
              <a:t>and</a:t>
            </a:r>
            <a:r>
              <a:rPr spc="-110" dirty="0">
                <a:solidFill>
                  <a:srgbClr val="266ECD"/>
                </a:solidFill>
                <a:hlinkClick r:id="rId2"/>
              </a:rPr>
              <a:t> </a:t>
            </a:r>
            <a:r>
              <a:rPr spc="-40" dirty="0">
                <a:solidFill>
                  <a:srgbClr val="266ECD"/>
                </a:solidFill>
                <a:hlinkClick r:id="rId2"/>
              </a:rPr>
              <a:t>Dahan</a:t>
            </a:r>
            <a:r>
              <a:rPr spc="-110" dirty="0">
                <a:solidFill>
                  <a:srgbClr val="266ECD"/>
                </a:solidFill>
                <a:hlinkClick r:id="rId2"/>
              </a:rPr>
              <a:t> </a:t>
            </a:r>
            <a:r>
              <a:rPr spc="-10" dirty="0">
                <a:solidFill>
                  <a:srgbClr val="266ECD"/>
                </a:solidFill>
                <a:hlinkClick r:id="rId2"/>
              </a:rPr>
              <a:t>2016</a:t>
            </a:r>
            <a:r>
              <a:rPr spc="-10" dirty="0"/>
              <a:t>)</a:t>
            </a:r>
          </a:p>
          <a:p>
            <a:pPr marL="441325" marR="5080" indent="-183515">
              <a:lnSpc>
                <a:spcPct val="108300"/>
              </a:lnSpc>
              <a:spcBef>
                <a:spcPts val="700"/>
              </a:spcBef>
              <a:buClr>
                <a:srgbClr val="000000"/>
              </a:buClr>
              <a:buFont typeface="Lucida Sans Unicode"/>
              <a:buChar char="•"/>
              <a:tabLst>
                <a:tab pos="441325" algn="l"/>
              </a:tabLst>
            </a:pPr>
            <a:r>
              <a:rPr i="1" spc="-105" dirty="0">
                <a:solidFill>
                  <a:srgbClr val="3642B1"/>
                </a:solidFill>
                <a:latin typeface="Trebuchet MS"/>
                <a:cs typeface="Trebuchet MS"/>
              </a:rPr>
              <a:t>Obiettivo</a:t>
            </a:r>
            <a:r>
              <a:rPr spc="-105" dirty="0"/>
              <a:t>:</a:t>
            </a:r>
            <a:r>
              <a:rPr spc="-135" dirty="0"/>
              <a:t> </a:t>
            </a:r>
            <a:r>
              <a:rPr spc="-20" dirty="0"/>
              <a:t>indicare</a:t>
            </a:r>
            <a:r>
              <a:rPr spc="-130" dirty="0"/>
              <a:t> </a:t>
            </a:r>
            <a:r>
              <a:rPr spc="-10" dirty="0"/>
              <a:t>l’acqua</a:t>
            </a:r>
            <a:r>
              <a:rPr spc="-130" dirty="0"/>
              <a:t> </a:t>
            </a:r>
            <a:r>
              <a:rPr spc="-35" dirty="0"/>
              <a:t>necessaria</a:t>
            </a:r>
            <a:r>
              <a:rPr spc="-130" dirty="0"/>
              <a:t> </a:t>
            </a:r>
            <a:r>
              <a:rPr spc="-30" dirty="0"/>
              <a:t>per</a:t>
            </a:r>
            <a:r>
              <a:rPr spc="-135" dirty="0"/>
              <a:t> </a:t>
            </a:r>
            <a:r>
              <a:rPr spc="-50" dirty="0"/>
              <a:t>raggiungere</a:t>
            </a:r>
            <a:r>
              <a:rPr spc="-130" dirty="0"/>
              <a:t> </a:t>
            </a:r>
            <a:r>
              <a:rPr spc="-25" dirty="0"/>
              <a:t>uno</a:t>
            </a:r>
            <a:r>
              <a:rPr spc="-130" dirty="0"/>
              <a:t> </a:t>
            </a:r>
            <a:r>
              <a:rPr spc="-30" dirty="0"/>
              <a:t>stato</a:t>
            </a:r>
            <a:r>
              <a:rPr spc="-130" dirty="0"/>
              <a:t> </a:t>
            </a:r>
            <a:r>
              <a:rPr dirty="0"/>
              <a:t>ottimale</a:t>
            </a:r>
            <a:r>
              <a:rPr spc="-130" dirty="0"/>
              <a:t> </a:t>
            </a:r>
            <a:r>
              <a:rPr dirty="0"/>
              <a:t>di</a:t>
            </a:r>
            <a:r>
              <a:rPr spc="-135" dirty="0"/>
              <a:t> </a:t>
            </a:r>
            <a:r>
              <a:rPr spc="-10" dirty="0"/>
              <a:t>umidità </a:t>
            </a:r>
            <a:r>
              <a:rPr spc="-30" dirty="0"/>
              <a:t>per</a:t>
            </a:r>
            <a:r>
              <a:rPr spc="-150" dirty="0"/>
              <a:t> </a:t>
            </a:r>
            <a:r>
              <a:rPr dirty="0"/>
              <a:t>la</a:t>
            </a:r>
            <a:r>
              <a:rPr spc="-145" dirty="0"/>
              <a:t> </a:t>
            </a:r>
            <a:r>
              <a:rPr spc="-10" dirty="0"/>
              <a:t>produzione</a:t>
            </a:r>
          </a:p>
          <a:p>
            <a:pPr>
              <a:lnSpc>
                <a:spcPct val="100000"/>
              </a:lnSpc>
              <a:spcBef>
                <a:spcPts val="290"/>
              </a:spcBef>
              <a:buFont typeface="Lucida Sans Unicode"/>
              <a:buChar char="•"/>
            </a:pPr>
            <a:endParaRPr spc="-10" dirty="0"/>
          </a:p>
          <a:p>
            <a:pPr marL="12700">
              <a:lnSpc>
                <a:spcPct val="100000"/>
              </a:lnSpc>
            </a:pPr>
            <a:r>
              <a:rPr spc="-45" dirty="0"/>
              <a:t>(Alcuni)</a:t>
            </a:r>
            <a:r>
              <a:rPr spc="-120" dirty="0"/>
              <a:t> </a:t>
            </a:r>
            <a:r>
              <a:rPr b="1" spc="-10" dirty="0">
                <a:solidFill>
                  <a:srgbClr val="CB4B28"/>
                </a:solidFill>
                <a:latin typeface="Trebuchet MS"/>
                <a:cs typeface="Trebuchet MS"/>
              </a:rPr>
              <a:t>Problemi</a:t>
            </a:r>
            <a:r>
              <a:rPr spc="-10" dirty="0"/>
              <a:t>:</a:t>
            </a:r>
          </a:p>
          <a:p>
            <a:pPr marL="440690" indent="-182880">
              <a:lnSpc>
                <a:spcPct val="100000"/>
              </a:lnSpc>
              <a:spcBef>
                <a:spcPts val="1775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i="1" spc="-45" dirty="0">
                <a:solidFill>
                  <a:srgbClr val="3642B1"/>
                </a:solidFill>
                <a:latin typeface="Trebuchet MS"/>
                <a:cs typeface="Trebuchet MS"/>
              </a:rPr>
              <a:t>I</a:t>
            </a:r>
            <a:r>
              <a:rPr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i="1" spc="-70" dirty="0">
                <a:solidFill>
                  <a:srgbClr val="3642B1"/>
                </a:solidFill>
                <a:latin typeface="Trebuchet MS"/>
                <a:cs typeface="Trebuchet MS"/>
              </a:rPr>
              <a:t>suoli</a:t>
            </a:r>
            <a:r>
              <a:rPr i="1" spc="-11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pc="-25" dirty="0"/>
              <a:t>hanno</a:t>
            </a:r>
            <a:r>
              <a:rPr spc="-120" dirty="0"/>
              <a:t> </a:t>
            </a:r>
            <a:r>
              <a:rPr spc="-25" dirty="0"/>
              <a:t>differenti</a:t>
            </a:r>
            <a:r>
              <a:rPr spc="-125" dirty="0"/>
              <a:t> </a:t>
            </a:r>
            <a:r>
              <a:rPr spc="-20" dirty="0"/>
              <a:t>capacità</a:t>
            </a:r>
            <a:r>
              <a:rPr spc="-120" dirty="0"/>
              <a:t> </a:t>
            </a:r>
            <a:r>
              <a:rPr dirty="0"/>
              <a:t>di</a:t>
            </a:r>
            <a:r>
              <a:rPr spc="-125" dirty="0"/>
              <a:t> </a:t>
            </a:r>
            <a:r>
              <a:rPr spc="-40" dirty="0"/>
              <a:t>trattenere</a:t>
            </a:r>
            <a:r>
              <a:rPr spc="-120" dirty="0"/>
              <a:t> </a:t>
            </a:r>
            <a:r>
              <a:rPr spc="-10" dirty="0"/>
              <a:t>l’acqua</a:t>
            </a:r>
          </a:p>
          <a:p>
            <a:pPr marL="440690" indent="-1828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i="1" spc="-45" dirty="0">
                <a:solidFill>
                  <a:srgbClr val="3642B1"/>
                </a:solidFill>
                <a:latin typeface="Trebuchet MS"/>
                <a:cs typeface="Trebuchet MS"/>
              </a:rPr>
              <a:t>I</a:t>
            </a:r>
            <a:r>
              <a:rPr i="1" spc="-114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i="1" spc="-85" dirty="0">
                <a:solidFill>
                  <a:srgbClr val="3642B1"/>
                </a:solidFill>
                <a:latin typeface="Trebuchet MS"/>
                <a:cs typeface="Trebuchet MS"/>
              </a:rPr>
              <a:t>sistemi</a:t>
            </a:r>
            <a:r>
              <a:rPr i="1" spc="-114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i="1" spc="-80" dirty="0">
                <a:solidFill>
                  <a:srgbClr val="3642B1"/>
                </a:solidFill>
                <a:latin typeface="Trebuchet MS"/>
                <a:cs typeface="Trebuchet MS"/>
              </a:rPr>
              <a:t>di</a:t>
            </a:r>
            <a:r>
              <a:rPr i="1" spc="-11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i="1" spc="-75" dirty="0">
                <a:solidFill>
                  <a:srgbClr val="3642B1"/>
                </a:solidFill>
                <a:latin typeface="Trebuchet MS"/>
                <a:cs typeface="Trebuchet MS"/>
              </a:rPr>
              <a:t>irrigazione</a:t>
            </a:r>
            <a:r>
              <a:rPr i="1" spc="-10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pc="-25" dirty="0"/>
              <a:t>hanno</a:t>
            </a:r>
            <a:r>
              <a:rPr spc="-114" dirty="0"/>
              <a:t> </a:t>
            </a:r>
            <a:r>
              <a:rPr spc="-25" dirty="0"/>
              <a:t>comportamenti</a:t>
            </a:r>
            <a:r>
              <a:rPr spc="-114" dirty="0"/>
              <a:t> </a:t>
            </a:r>
            <a:r>
              <a:rPr spc="-10" dirty="0"/>
              <a:t>diversi</a:t>
            </a:r>
          </a:p>
          <a:p>
            <a:pPr marL="440690" indent="-1828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i="1" spc="-100" dirty="0">
                <a:solidFill>
                  <a:srgbClr val="3642B1"/>
                </a:solidFill>
                <a:latin typeface="Trebuchet MS"/>
                <a:cs typeface="Trebuchet MS"/>
              </a:rPr>
              <a:t>Le</a:t>
            </a:r>
            <a:r>
              <a:rPr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i="1" spc="-75" dirty="0">
                <a:solidFill>
                  <a:srgbClr val="3642B1"/>
                </a:solidFill>
                <a:latin typeface="Trebuchet MS"/>
                <a:cs typeface="Trebuchet MS"/>
              </a:rPr>
              <a:t>piante</a:t>
            </a:r>
            <a:r>
              <a:rPr i="1" spc="-11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pc="-25" dirty="0"/>
              <a:t>hanno</a:t>
            </a:r>
            <a:r>
              <a:rPr spc="-125" dirty="0"/>
              <a:t> </a:t>
            </a:r>
            <a:r>
              <a:rPr spc="-40" dirty="0"/>
              <a:t>diverse</a:t>
            </a:r>
            <a:r>
              <a:rPr spc="-125" dirty="0"/>
              <a:t> </a:t>
            </a:r>
            <a:r>
              <a:rPr spc="-45" dirty="0"/>
              <a:t>esigenze</a:t>
            </a:r>
            <a:r>
              <a:rPr spc="-125" dirty="0"/>
              <a:t> </a:t>
            </a:r>
            <a:r>
              <a:rPr spc="-10" dirty="0"/>
              <a:t>idriche</a:t>
            </a:r>
          </a:p>
          <a:p>
            <a:pPr marL="678815" lvl="1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▪"/>
              <a:tabLst>
                <a:tab pos="678815" algn="l"/>
              </a:tabLst>
            </a:pPr>
            <a:r>
              <a:rPr sz="1500" dirty="0">
                <a:latin typeface="Tahoma"/>
                <a:cs typeface="Tahoma"/>
              </a:rPr>
              <a:t>Kiwi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(</a:t>
            </a:r>
            <a:r>
              <a:rPr sz="1500" spc="-35" dirty="0">
                <a:solidFill>
                  <a:srgbClr val="266ECD"/>
                </a:solidFill>
                <a:latin typeface="Tahoma"/>
                <a:cs typeface="Tahoma"/>
                <a:hlinkClick r:id="rId2"/>
              </a:rPr>
              <a:t>Judd,</a:t>
            </a:r>
            <a:r>
              <a:rPr sz="1500" spc="-135" dirty="0">
                <a:solidFill>
                  <a:srgbClr val="266ECD"/>
                </a:solidFill>
                <a:latin typeface="Tahoma"/>
                <a:cs typeface="Tahoma"/>
                <a:hlinkClick r:id="rId2"/>
              </a:rPr>
              <a:t> </a:t>
            </a:r>
            <a:r>
              <a:rPr sz="1500" spc="-60" dirty="0">
                <a:solidFill>
                  <a:srgbClr val="266ECD"/>
                </a:solidFill>
                <a:latin typeface="Tahoma"/>
                <a:cs typeface="Tahoma"/>
                <a:hlinkClick r:id="rId2"/>
              </a:rPr>
              <a:t>McAneney,</a:t>
            </a:r>
            <a:r>
              <a:rPr sz="1500" spc="-135" dirty="0">
                <a:solidFill>
                  <a:srgbClr val="266ECD"/>
                </a:solidFill>
                <a:latin typeface="Tahoma"/>
                <a:cs typeface="Tahoma"/>
                <a:hlinkClick r:id="rId2"/>
              </a:rPr>
              <a:t> </a:t>
            </a:r>
            <a:r>
              <a:rPr sz="1500" spc="-25" dirty="0">
                <a:solidFill>
                  <a:srgbClr val="266ECD"/>
                </a:solidFill>
                <a:latin typeface="Tahoma"/>
                <a:cs typeface="Tahoma"/>
                <a:hlinkClick r:id="rId2"/>
              </a:rPr>
              <a:t>and</a:t>
            </a:r>
            <a:r>
              <a:rPr sz="1500" spc="-140" dirty="0">
                <a:solidFill>
                  <a:srgbClr val="266ECD"/>
                </a:solidFill>
                <a:latin typeface="Tahoma"/>
                <a:cs typeface="Tahoma"/>
                <a:hlinkClick r:id="rId2"/>
              </a:rPr>
              <a:t> </a:t>
            </a:r>
            <a:r>
              <a:rPr sz="1500" spc="-50" dirty="0">
                <a:solidFill>
                  <a:srgbClr val="266ECD"/>
                </a:solidFill>
                <a:latin typeface="Tahoma"/>
                <a:cs typeface="Tahoma"/>
                <a:hlinkClick r:id="rId2"/>
              </a:rPr>
              <a:t>Trought</a:t>
            </a:r>
            <a:r>
              <a:rPr sz="1500" spc="-135" dirty="0">
                <a:solidFill>
                  <a:srgbClr val="266ECD"/>
                </a:solidFill>
                <a:latin typeface="Tahoma"/>
                <a:cs typeface="Tahoma"/>
                <a:hlinkClick r:id="rId2"/>
              </a:rPr>
              <a:t> </a:t>
            </a:r>
            <a:r>
              <a:rPr sz="1500" spc="-100" dirty="0">
                <a:solidFill>
                  <a:srgbClr val="266ECD"/>
                </a:solidFill>
                <a:latin typeface="Tahoma"/>
                <a:cs typeface="Tahoma"/>
                <a:hlinkClick r:id="rId2"/>
              </a:rPr>
              <a:t>1986</a:t>
            </a:r>
            <a:r>
              <a:rPr sz="1500" spc="-100" dirty="0">
                <a:latin typeface="Tahoma"/>
                <a:cs typeface="Tahoma"/>
              </a:rPr>
              <a:t>)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vs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Vite</a:t>
            </a:r>
            <a:endParaRPr sz="15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94600" y="1676400"/>
            <a:ext cx="3058160" cy="4368800"/>
            <a:chOff x="7594600" y="1676400"/>
            <a:chExt cx="3058160" cy="43688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4600" y="1676400"/>
              <a:ext cx="3058020" cy="218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4600" y="3860800"/>
              <a:ext cx="3058020" cy="2184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3650" y="1701152"/>
              <a:ext cx="2975470" cy="428625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Scenario</a:t>
            </a:r>
            <a:r>
              <a:rPr spc="-245" dirty="0"/>
              <a:t> </a:t>
            </a:r>
            <a:r>
              <a:rPr spc="-75" dirty="0"/>
              <a:t>di</a:t>
            </a:r>
            <a:r>
              <a:rPr spc="-245" dirty="0"/>
              <a:t> </a:t>
            </a:r>
            <a:r>
              <a:rPr spc="-120" dirty="0"/>
              <a:t>riferimento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175" y="5204142"/>
            <a:ext cx="5332730" cy="137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70" dirty="0">
                <a:latin typeface="Tahoma"/>
                <a:cs typeface="Tahoma"/>
              </a:rPr>
              <a:t>Il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nostro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approccio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si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concentra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45" dirty="0">
                <a:latin typeface="Tahoma"/>
                <a:cs typeface="Tahoma"/>
              </a:rPr>
              <a:t>su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frutteti</a:t>
            </a:r>
            <a:endParaRPr sz="1500">
              <a:latin typeface="Tahoma"/>
              <a:cs typeface="Tahoma"/>
            </a:endParaRPr>
          </a:p>
          <a:p>
            <a:pPr marL="440690" indent="-182880">
              <a:lnSpc>
                <a:spcPct val="100000"/>
              </a:lnSpc>
              <a:spcBef>
                <a:spcPts val="1750"/>
              </a:spcBef>
              <a:buFont typeface="Lucida Sans Unicode"/>
              <a:buChar char="•"/>
              <a:tabLst>
                <a:tab pos="440690" algn="l"/>
              </a:tabLst>
            </a:pPr>
            <a:r>
              <a:rPr sz="1500" spc="-50" dirty="0">
                <a:latin typeface="Tahoma"/>
                <a:cs typeface="Tahoma"/>
              </a:rPr>
              <a:t>Le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i="1" spc="-75" dirty="0">
                <a:solidFill>
                  <a:srgbClr val="3642B1"/>
                </a:solidFill>
                <a:latin typeface="Trebuchet MS"/>
                <a:cs typeface="Trebuchet MS"/>
              </a:rPr>
              <a:t>piante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di</a:t>
            </a:r>
            <a:r>
              <a:rPr sz="1500" i="1" spc="-13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90" dirty="0">
                <a:solidFill>
                  <a:srgbClr val="3642B1"/>
                </a:solidFill>
                <a:latin typeface="Trebuchet MS"/>
                <a:cs typeface="Trebuchet MS"/>
              </a:rPr>
              <a:t>kiwi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40" dirty="0">
                <a:solidFill>
                  <a:srgbClr val="3642B1"/>
                </a:solidFill>
                <a:latin typeface="Trebuchet MS"/>
                <a:cs typeface="Trebuchet MS"/>
              </a:rPr>
              <a:t>sono</a:t>
            </a:r>
            <a:r>
              <a:rPr sz="1500" i="1" spc="-13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5" dirty="0">
                <a:solidFill>
                  <a:srgbClr val="3642B1"/>
                </a:solidFill>
                <a:latin typeface="Trebuchet MS"/>
                <a:cs typeface="Trebuchet MS"/>
              </a:rPr>
              <a:t>allineate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45" dirty="0">
                <a:solidFill>
                  <a:srgbClr val="3642B1"/>
                </a:solidFill>
                <a:latin typeface="Trebuchet MS"/>
                <a:cs typeface="Trebuchet MS"/>
              </a:rPr>
              <a:t>lungo</a:t>
            </a:r>
            <a:r>
              <a:rPr sz="1500" i="1" spc="-13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20" dirty="0">
                <a:solidFill>
                  <a:srgbClr val="3642B1"/>
                </a:solidFill>
                <a:latin typeface="Trebuchet MS"/>
                <a:cs typeface="Trebuchet MS"/>
              </a:rPr>
              <a:t>i</a:t>
            </a:r>
            <a:r>
              <a:rPr sz="1500" i="1" spc="-13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0" dirty="0">
                <a:solidFill>
                  <a:srgbClr val="3642B1"/>
                </a:solidFill>
                <a:latin typeface="Trebuchet MS"/>
                <a:cs typeface="Trebuchet MS"/>
              </a:rPr>
              <a:t>filari</a:t>
            </a:r>
            <a:endParaRPr sz="1500">
              <a:latin typeface="Trebuchet MS"/>
              <a:cs typeface="Trebuchet MS"/>
            </a:endParaRPr>
          </a:p>
          <a:p>
            <a:pPr marL="440690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•"/>
              <a:tabLst>
                <a:tab pos="440690" algn="l"/>
              </a:tabLst>
            </a:pPr>
            <a:r>
              <a:rPr sz="1500" spc="-45" dirty="0">
                <a:latin typeface="Tahoma"/>
                <a:cs typeface="Tahoma"/>
              </a:rPr>
              <a:t>Ogni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filare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ha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molti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i="1" spc="-70" dirty="0">
                <a:solidFill>
                  <a:srgbClr val="3642B1"/>
                </a:solidFill>
                <a:latin typeface="Trebuchet MS"/>
                <a:cs typeface="Trebuchet MS"/>
              </a:rPr>
              <a:t>gocciolatori</a:t>
            </a:r>
            <a:r>
              <a:rPr sz="1500" i="1" spc="-114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spc="-80" dirty="0">
                <a:latin typeface="Tahoma"/>
                <a:cs typeface="Tahoma"/>
              </a:rPr>
              <a:t>(es.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90" dirty="0">
                <a:latin typeface="Tahoma"/>
                <a:cs typeface="Tahoma"/>
              </a:rPr>
              <a:t>1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ogni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60cm)</a:t>
            </a:r>
            <a:endParaRPr sz="1500">
              <a:latin typeface="Tahoma"/>
              <a:cs typeface="Tahoma"/>
            </a:endParaRPr>
          </a:p>
          <a:p>
            <a:pPr marL="440690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•"/>
              <a:tabLst>
                <a:tab pos="440690" algn="l"/>
              </a:tabLst>
            </a:pPr>
            <a:r>
              <a:rPr sz="1500" spc="-175" dirty="0">
                <a:latin typeface="Tahoma"/>
                <a:cs typeface="Tahoma"/>
              </a:rPr>
              <a:t>I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gocciolatori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possono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irrigare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solo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un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i="1" spc="-75" dirty="0">
                <a:solidFill>
                  <a:srgbClr val="3642B1"/>
                </a:solidFill>
                <a:latin typeface="Trebuchet MS"/>
                <a:cs typeface="Trebuchet MS"/>
              </a:rPr>
              <a:t>volume</a:t>
            </a:r>
            <a:r>
              <a:rPr sz="1500" i="1" spc="-12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00" dirty="0">
                <a:solidFill>
                  <a:srgbClr val="3642B1"/>
                </a:solidFill>
                <a:latin typeface="Trebuchet MS"/>
                <a:cs typeface="Trebuchet MS"/>
              </a:rPr>
              <a:t>limitato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di</a:t>
            </a:r>
            <a:r>
              <a:rPr sz="1500" i="1" spc="-12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0" dirty="0">
                <a:solidFill>
                  <a:srgbClr val="3642B1"/>
                </a:solidFill>
                <a:latin typeface="Trebuchet MS"/>
                <a:cs typeface="Trebuchet MS"/>
              </a:rPr>
              <a:t>suolo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8657" y="1232839"/>
            <a:ext cx="6014720" cy="3422650"/>
            <a:chOff x="538657" y="1232839"/>
            <a:chExt cx="6014720" cy="3422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657" y="1232839"/>
              <a:ext cx="6014542" cy="17135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657" y="2946399"/>
              <a:ext cx="6014542" cy="17090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057" y="1258239"/>
              <a:ext cx="5926632" cy="33337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63252" y="4755197"/>
            <a:ext cx="7283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75" dirty="0">
                <a:latin typeface="Trebuchet MS"/>
                <a:cs typeface="Trebuchet MS"/>
              </a:rPr>
              <a:t>Frutteto</a:t>
            </a:r>
            <a:r>
              <a:rPr sz="900" i="1" spc="-65" dirty="0">
                <a:latin typeface="Trebuchet MS"/>
                <a:cs typeface="Trebuchet MS"/>
              </a:rPr>
              <a:t> </a:t>
            </a:r>
            <a:r>
              <a:rPr sz="900" i="1" spc="-50" dirty="0">
                <a:latin typeface="Trebuchet MS"/>
                <a:cs typeface="Trebuchet MS"/>
              </a:rPr>
              <a:t>di</a:t>
            </a:r>
            <a:r>
              <a:rPr sz="900" i="1" spc="-65" dirty="0">
                <a:latin typeface="Trebuchet MS"/>
                <a:cs typeface="Trebuchet MS"/>
              </a:rPr>
              <a:t> </a:t>
            </a:r>
            <a:r>
              <a:rPr sz="900" i="1" spc="-35" dirty="0">
                <a:latin typeface="Trebuchet MS"/>
                <a:cs typeface="Trebuchet MS"/>
              </a:rPr>
              <a:t>Kiwi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11162" y="1232839"/>
            <a:ext cx="4287520" cy="3422650"/>
            <a:chOff x="6711162" y="1232839"/>
            <a:chExt cx="4287520" cy="34226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1162" y="1232839"/>
              <a:ext cx="4287037" cy="17135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1162" y="2946399"/>
              <a:ext cx="4287037" cy="17090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54694" y="2253653"/>
              <a:ext cx="418465" cy="1062990"/>
            </a:xfrm>
            <a:custGeom>
              <a:avLst/>
              <a:gdLst/>
              <a:ahLst/>
              <a:cxnLst/>
              <a:rect l="l" t="t" r="r" b="b"/>
              <a:pathLst>
                <a:path w="418465" h="1062989">
                  <a:moveTo>
                    <a:pt x="418312" y="1062926"/>
                  </a:moveTo>
                  <a:lnTo>
                    <a:pt x="0" y="1062926"/>
                  </a:lnTo>
                  <a:lnTo>
                    <a:pt x="0" y="0"/>
                  </a:lnTo>
                  <a:lnTo>
                    <a:pt x="418312" y="0"/>
                  </a:lnTo>
                  <a:lnTo>
                    <a:pt x="418312" y="106292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30425" y="1828901"/>
              <a:ext cx="424815" cy="1487805"/>
            </a:xfrm>
            <a:custGeom>
              <a:avLst/>
              <a:gdLst/>
              <a:ahLst/>
              <a:cxnLst/>
              <a:rect l="l" t="t" r="r" b="b"/>
              <a:pathLst>
                <a:path w="424815" h="1487804">
                  <a:moveTo>
                    <a:pt x="424268" y="1487639"/>
                  </a:moveTo>
                  <a:lnTo>
                    <a:pt x="0" y="1062926"/>
                  </a:lnTo>
                  <a:lnTo>
                    <a:pt x="0" y="0"/>
                  </a:lnTo>
                  <a:lnTo>
                    <a:pt x="424268" y="424751"/>
                  </a:lnTo>
                  <a:lnTo>
                    <a:pt x="424268" y="1487639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30425" y="1828901"/>
              <a:ext cx="842644" cy="424815"/>
            </a:xfrm>
            <a:custGeom>
              <a:avLst/>
              <a:gdLst/>
              <a:ahLst/>
              <a:cxnLst/>
              <a:rect l="l" t="t" r="r" b="b"/>
              <a:pathLst>
                <a:path w="842645" h="424814">
                  <a:moveTo>
                    <a:pt x="842568" y="424751"/>
                  </a:moveTo>
                  <a:lnTo>
                    <a:pt x="424268" y="424751"/>
                  </a:lnTo>
                  <a:lnTo>
                    <a:pt x="0" y="0"/>
                  </a:lnTo>
                  <a:lnTo>
                    <a:pt x="418312" y="0"/>
                  </a:lnTo>
                  <a:lnTo>
                    <a:pt x="842568" y="424751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30435" y="1828901"/>
              <a:ext cx="842644" cy="1487805"/>
            </a:xfrm>
            <a:custGeom>
              <a:avLst/>
              <a:gdLst/>
              <a:ahLst/>
              <a:cxnLst/>
              <a:rect l="l" t="t" r="r" b="b"/>
              <a:pathLst>
                <a:path w="842645" h="1487804">
                  <a:moveTo>
                    <a:pt x="842565" y="424751"/>
                  </a:moveTo>
                  <a:lnTo>
                    <a:pt x="418295" y="0"/>
                  </a:lnTo>
                  <a:lnTo>
                    <a:pt x="0" y="0"/>
                  </a:lnTo>
                  <a:lnTo>
                    <a:pt x="0" y="1062926"/>
                  </a:lnTo>
                  <a:lnTo>
                    <a:pt x="424257" y="1487639"/>
                  </a:lnTo>
                  <a:lnTo>
                    <a:pt x="842565" y="1487639"/>
                  </a:lnTo>
                  <a:lnTo>
                    <a:pt x="842565" y="424751"/>
                  </a:lnTo>
                  <a:close/>
                </a:path>
                <a:path w="842645" h="1487804">
                  <a:moveTo>
                    <a:pt x="842565" y="424751"/>
                  </a:moveTo>
                  <a:lnTo>
                    <a:pt x="424257" y="424751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57024" y="2253653"/>
              <a:ext cx="0" cy="1062990"/>
            </a:xfrm>
            <a:custGeom>
              <a:avLst/>
              <a:gdLst/>
              <a:ahLst/>
              <a:cxnLst/>
              <a:rect l="l" t="t" r="r" b="b"/>
              <a:pathLst>
                <a:path h="1062989">
                  <a:moveTo>
                    <a:pt x="0" y="0"/>
                  </a:moveTo>
                  <a:lnTo>
                    <a:pt x="0" y="1062888"/>
                  </a:lnTo>
                </a:path>
              </a:pathLst>
            </a:custGeom>
            <a:ln w="5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84706" y="2254745"/>
              <a:ext cx="769620" cy="1062355"/>
            </a:xfrm>
            <a:custGeom>
              <a:avLst/>
              <a:gdLst/>
              <a:ahLst/>
              <a:cxnLst/>
              <a:rect l="l" t="t" r="r" b="b"/>
              <a:pathLst>
                <a:path w="769620" h="1062354">
                  <a:moveTo>
                    <a:pt x="769543" y="1061783"/>
                  </a:moveTo>
                  <a:lnTo>
                    <a:pt x="0" y="1061783"/>
                  </a:lnTo>
                  <a:lnTo>
                    <a:pt x="0" y="0"/>
                  </a:lnTo>
                  <a:lnTo>
                    <a:pt x="769543" y="0"/>
                  </a:lnTo>
                  <a:lnTo>
                    <a:pt x="769543" y="1061783"/>
                  </a:lnTo>
                  <a:close/>
                </a:path>
              </a:pathLst>
            </a:custGeom>
            <a:solidFill>
              <a:srgbClr val="8EA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59357" y="1828901"/>
              <a:ext cx="425450" cy="1487805"/>
            </a:xfrm>
            <a:custGeom>
              <a:avLst/>
              <a:gdLst/>
              <a:ahLst/>
              <a:cxnLst/>
              <a:rect l="l" t="t" r="r" b="b"/>
              <a:pathLst>
                <a:path w="425450" h="1487804">
                  <a:moveTo>
                    <a:pt x="425399" y="1487639"/>
                  </a:moveTo>
                  <a:lnTo>
                    <a:pt x="0" y="1061783"/>
                  </a:lnTo>
                  <a:lnTo>
                    <a:pt x="0" y="0"/>
                  </a:lnTo>
                  <a:lnTo>
                    <a:pt x="425399" y="425843"/>
                  </a:lnTo>
                  <a:lnTo>
                    <a:pt x="425399" y="1487639"/>
                  </a:lnTo>
                  <a:close/>
                </a:path>
              </a:pathLst>
            </a:custGeom>
            <a:solidFill>
              <a:srgbClr val="728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59357" y="1828901"/>
              <a:ext cx="1195070" cy="426084"/>
            </a:xfrm>
            <a:custGeom>
              <a:avLst/>
              <a:gdLst/>
              <a:ahLst/>
              <a:cxnLst/>
              <a:rect l="l" t="t" r="r" b="b"/>
              <a:pathLst>
                <a:path w="1195070" h="426085">
                  <a:moveTo>
                    <a:pt x="1194879" y="425843"/>
                  </a:moveTo>
                  <a:lnTo>
                    <a:pt x="425399" y="425843"/>
                  </a:lnTo>
                  <a:lnTo>
                    <a:pt x="0" y="0"/>
                  </a:lnTo>
                  <a:lnTo>
                    <a:pt x="769531" y="0"/>
                  </a:lnTo>
                  <a:lnTo>
                    <a:pt x="1194879" y="425843"/>
                  </a:lnTo>
                  <a:close/>
                </a:path>
              </a:pathLst>
            </a:custGeom>
            <a:solidFill>
              <a:srgbClr val="A5B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59353" y="1828901"/>
              <a:ext cx="1195070" cy="1487805"/>
            </a:xfrm>
            <a:custGeom>
              <a:avLst/>
              <a:gdLst/>
              <a:ahLst/>
              <a:cxnLst/>
              <a:rect l="l" t="t" r="r" b="b"/>
              <a:pathLst>
                <a:path w="1195070" h="1487804">
                  <a:moveTo>
                    <a:pt x="1194883" y="425843"/>
                  </a:moveTo>
                  <a:lnTo>
                    <a:pt x="769534" y="0"/>
                  </a:lnTo>
                  <a:lnTo>
                    <a:pt x="0" y="0"/>
                  </a:lnTo>
                  <a:lnTo>
                    <a:pt x="0" y="1061783"/>
                  </a:lnTo>
                  <a:lnTo>
                    <a:pt x="425399" y="1487639"/>
                  </a:lnTo>
                  <a:lnTo>
                    <a:pt x="1194883" y="1487639"/>
                  </a:lnTo>
                  <a:lnTo>
                    <a:pt x="1194883" y="425843"/>
                  </a:lnTo>
                  <a:close/>
                </a:path>
                <a:path w="1195070" h="1487804">
                  <a:moveTo>
                    <a:pt x="1194883" y="425843"/>
                  </a:moveTo>
                  <a:lnTo>
                    <a:pt x="425399" y="425843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77658" y="2251075"/>
              <a:ext cx="421005" cy="1060450"/>
            </a:xfrm>
            <a:custGeom>
              <a:avLst/>
              <a:gdLst/>
              <a:ahLst/>
              <a:cxnLst/>
              <a:rect l="l" t="t" r="r" b="b"/>
              <a:pathLst>
                <a:path w="421004" h="1060450">
                  <a:moveTo>
                    <a:pt x="420839" y="1060348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420839" y="10603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50824" y="1823783"/>
              <a:ext cx="427355" cy="1487805"/>
            </a:xfrm>
            <a:custGeom>
              <a:avLst/>
              <a:gdLst/>
              <a:ahLst/>
              <a:cxnLst/>
              <a:rect l="l" t="t" r="r" b="b"/>
              <a:pathLst>
                <a:path w="427354" h="1487804">
                  <a:moveTo>
                    <a:pt x="426834" y="1487639"/>
                  </a:moveTo>
                  <a:lnTo>
                    <a:pt x="0" y="1060361"/>
                  </a:lnTo>
                  <a:lnTo>
                    <a:pt x="0" y="0"/>
                  </a:lnTo>
                  <a:lnTo>
                    <a:pt x="426834" y="427291"/>
                  </a:lnTo>
                  <a:lnTo>
                    <a:pt x="426834" y="1487639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50824" y="1823783"/>
              <a:ext cx="847725" cy="427355"/>
            </a:xfrm>
            <a:custGeom>
              <a:avLst/>
              <a:gdLst/>
              <a:ahLst/>
              <a:cxnLst/>
              <a:rect l="l" t="t" r="r" b="b"/>
              <a:pathLst>
                <a:path w="847725" h="427355">
                  <a:moveTo>
                    <a:pt x="847674" y="427291"/>
                  </a:moveTo>
                  <a:lnTo>
                    <a:pt x="426834" y="427291"/>
                  </a:lnTo>
                  <a:lnTo>
                    <a:pt x="0" y="0"/>
                  </a:lnTo>
                  <a:lnTo>
                    <a:pt x="420877" y="0"/>
                  </a:lnTo>
                  <a:lnTo>
                    <a:pt x="847674" y="427291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50813" y="1823783"/>
              <a:ext cx="847725" cy="1487805"/>
            </a:xfrm>
            <a:custGeom>
              <a:avLst/>
              <a:gdLst/>
              <a:ahLst/>
              <a:cxnLst/>
              <a:rect l="l" t="t" r="r" b="b"/>
              <a:pathLst>
                <a:path w="847725" h="1487804">
                  <a:moveTo>
                    <a:pt x="847677" y="427291"/>
                  </a:moveTo>
                  <a:lnTo>
                    <a:pt x="420895" y="0"/>
                  </a:lnTo>
                  <a:lnTo>
                    <a:pt x="0" y="0"/>
                  </a:lnTo>
                  <a:lnTo>
                    <a:pt x="0" y="1060361"/>
                  </a:lnTo>
                  <a:lnTo>
                    <a:pt x="426845" y="1487639"/>
                  </a:lnTo>
                  <a:lnTo>
                    <a:pt x="847677" y="1487639"/>
                  </a:lnTo>
                  <a:lnTo>
                    <a:pt x="847677" y="427291"/>
                  </a:lnTo>
                  <a:close/>
                </a:path>
                <a:path w="847725" h="1487804">
                  <a:moveTo>
                    <a:pt x="847677" y="427291"/>
                  </a:moveTo>
                  <a:lnTo>
                    <a:pt x="426845" y="427291"/>
                  </a:lnTo>
                  <a:lnTo>
                    <a:pt x="0" y="0"/>
                  </a:lnTo>
                </a:path>
                <a:path w="847725" h="1487804">
                  <a:moveTo>
                    <a:pt x="426845" y="427291"/>
                  </a:moveTo>
                  <a:lnTo>
                    <a:pt x="426845" y="1487639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7444" y="1834006"/>
              <a:ext cx="107213" cy="4088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47444" y="1834006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5" h="41275">
                  <a:moveTo>
                    <a:pt x="0" y="20447"/>
                  </a:moveTo>
                  <a:lnTo>
                    <a:pt x="4214" y="12499"/>
                  </a:lnTo>
                  <a:lnTo>
                    <a:pt x="15707" y="5999"/>
                  </a:lnTo>
                  <a:lnTo>
                    <a:pt x="32752" y="1610"/>
                  </a:lnTo>
                  <a:lnTo>
                    <a:pt x="53622" y="0"/>
                  </a:lnTo>
                  <a:lnTo>
                    <a:pt x="74490" y="1610"/>
                  </a:lnTo>
                  <a:lnTo>
                    <a:pt x="91521" y="5999"/>
                  </a:lnTo>
                  <a:lnTo>
                    <a:pt x="102999" y="12499"/>
                  </a:lnTo>
                  <a:lnTo>
                    <a:pt x="107206" y="20447"/>
                  </a:lnTo>
                  <a:lnTo>
                    <a:pt x="102999" y="28408"/>
                  </a:lnTo>
                  <a:lnTo>
                    <a:pt x="91521" y="34902"/>
                  </a:lnTo>
                  <a:lnTo>
                    <a:pt x="74490" y="39277"/>
                  </a:lnTo>
                  <a:lnTo>
                    <a:pt x="53622" y="40881"/>
                  </a:lnTo>
                  <a:lnTo>
                    <a:pt x="32752" y="39277"/>
                  </a:lnTo>
                  <a:lnTo>
                    <a:pt x="15707" y="34902"/>
                  </a:lnTo>
                  <a:lnTo>
                    <a:pt x="4214" y="28408"/>
                  </a:lnTo>
                  <a:lnTo>
                    <a:pt x="0" y="2044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69986" y="1956688"/>
              <a:ext cx="107251" cy="4093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69975" y="1956688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5" h="41275">
                  <a:moveTo>
                    <a:pt x="0" y="20447"/>
                  </a:moveTo>
                  <a:lnTo>
                    <a:pt x="4214" y="12499"/>
                  </a:lnTo>
                  <a:lnTo>
                    <a:pt x="15709" y="5999"/>
                  </a:lnTo>
                  <a:lnTo>
                    <a:pt x="32758" y="1610"/>
                  </a:lnTo>
                  <a:lnTo>
                    <a:pt x="53634" y="0"/>
                  </a:lnTo>
                  <a:lnTo>
                    <a:pt x="74509" y="1610"/>
                  </a:lnTo>
                  <a:lnTo>
                    <a:pt x="91553" y="5999"/>
                  </a:lnTo>
                  <a:lnTo>
                    <a:pt x="103043" y="12499"/>
                  </a:lnTo>
                  <a:lnTo>
                    <a:pt x="107256" y="20447"/>
                  </a:lnTo>
                  <a:lnTo>
                    <a:pt x="103043" y="28416"/>
                  </a:lnTo>
                  <a:lnTo>
                    <a:pt x="91553" y="34928"/>
                  </a:lnTo>
                  <a:lnTo>
                    <a:pt x="74509" y="39320"/>
                  </a:lnTo>
                  <a:lnTo>
                    <a:pt x="53634" y="40932"/>
                  </a:lnTo>
                  <a:lnTo>
                    <a:pt x="32758" y="39320"/>
                  </a:lnTo>
                  <a:lnTo>
                    <a:pt x="15709" y="34928"/>
                  </a:lnTo>
                  <a:lnTo>
                    <a:pt x="4214" y="28416"/>
                  </a:lnTo>
                  <a:lnTo>
                    <a:pt x="0" y="2044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2567" y="2079370"/>
              <a:ext cx="107200" cy="409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992568" y="2079370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5" h="41275">
                  <a:moveTo>
                    <a:pt x="0" y="20497"/>
                  </a:moveTo>
                  <a:lnTo>
                    <a:pt x="4212" y="12521"/>
                  </a:lnTo>
                  <a:lnTo>
                    <a:pt x="15696" y="6005"/>
                  </a:lnTo>
                  <a:lnTo>
                    <a:pt x="32725" y="1611"/>
                  </a:lnTo>
                  <a:lnTo>
                    <a:pt x="53571" y="0"/>
                  </a:lnTo>
                  <a:lnTo>
                    <a:pt x="74448" y="1611"/>
                  </a:lnTo>
                  <a:lnTo>
                    <a:pt x="91496" y="6005"/>
                  </a:lnTo>
                  <a:lnTo>
                    <a:pt x="102991" y="12521"/>
                  </a:lnTo>
                  <a:lnTo>
                    <a:pt x="107206" y="20497"/>
                  </a:lnTo>
                  <a:lnTo>
                    <a:pt x="102991" y="28437"/>
                  </a:lnTo>
                  <a:lnTo>
                    <a:pt x="91496" y="34934"/>
                  </a:lnTo>
                  <a:lnTo>
                    <a:pt x="74448" y="39321"/>
                  </a:lnTo>
                  <a:lnTo>
                    <a:pt x="53571" y="40932"/>
                  </a:lnTo>
                  <a:lnTo>
                    <a:pt x="32725" y="39321"/>
                  </a:lnTo>
                  <a:lnTo>
                    <a:pt x="15696" y="34934"/>
                  </a:lnTo>
                  <a:lnTo>
                    <a:pt x="4212" y="28437"/>
                  </a:lnTo>
                  <a:lnTo>
                    <a:pt x="0" y="2049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81084" y="2680487"/>
              <a:ext cx="421005" cy="1060450"/>
            </a:xfrm>
            <a:custGeom>
              <a:avLst/>
              <a:gdLst/>
              <a:ahLst/>
              <a:cxnLst/>
              <a:rect l="l" t="t" r="r" b="b"/>
              <a:pathLst>
                <a:path w="421004" h="1060450">
                  <a:moveTo>
                    <a:pt x="420839" y="1060348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420839" y="10603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54237" y="2253208"/>
              <a:ext cx="427355" cy="1487805"/>
            </a:xfrm>
            <a:custGeom>
              <a:avLst/>
              <a:gdLst/>
              <a:ahLst/>
              <a:cxnLst/>
              <a:rect l="l" t="t" r="r" b="b"/>
              <a:pathLst>
                <a:path w="427354" h="1487804">
                  <a:moveTo>
                    <a:pt x="426847" y="1487639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6847" y="427278"/>
                  </a:lnTo>
                  <a:lnTo>
                    <a:pt x="426847" y="1487639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54237" y="2253208"/>
              <a:ext cx="847725" cy="427355"/>
            </a:xfrm>
            <a:custGeom>
              <a:avLst/>
              <a:gdLst/>
              <a:ahLst/>
              <a:cxnLst/>
              <a:rect l="l" t="t" r="r" b="b"/>
              <a:pathLst>
                <a:path w="847725" h="427355">
                  <a:moveTo>
                    <a:pt x="847686" y="427278"/>
                  </a:moveTo>
                  <a:lnTo>
                    <a:pt x="426847" y="42727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847686" y="427278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54236" y="2253208"/>
              <a:ext cx="847725" cy="1487805"/>
            </a:xfrm>
            <a:custGeom>
              <a:avLst/>
              <a:gdLst/>
              <a:ahLst/>
              <a:cxnLst/>
              <a:rect l="l" t="t" r="r" b="b"/>
              <a:pathLst>
                <a:path w="847725" h="1487804">
                  <a:moveTo>
                    <a:pt x="847677" y="427291"/>
                  </a:moveTo>
                  <a:lnTo>
                    <a:pt x="420845" y="0"/>
                  </a:lnTo>
                  <a:lnTo>
                    <a:pt x="0" y="0"/>
                  </a:lnTo>
                  <a:lnTo>
                    <a:pt x="0" y="1060348"/>
                  </a:lnTo>
                  <a:lnTo>
                    <a:pt x="426845" y="1487639"/>
                  </a:lnTo>
                  <a:lnTo>
                    <a:pt x="847677" y="1487639"/>
                  </a:lnTo>
                  <a:lnTo>
                    <a:pt x="847677" y="427291"/>
                  </a:lnTo>
                  <a:close/>
                </a:path>
                <a:path w="847725" h="1487804">
                  <a:moveTo>
                    <a:pt x="847677" y="427291"/>
                  </a:moveTo>
                  <a:lnTo>
                    <a:pt x="426845" y="427291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82150" y="2680500"/>
              <a:ext cx="0" cy="1060450"/>
            </a:xfrm>
            <a:custGeom>
              <a:avLst/>
              <a:gdLst/>
              <a:ahLst/>
              <a:cxnLst/>
              <a:rect l="l" t="t" r="r" b="b"/>
              <a:pathLst>
                <a:path h="1060450">
                  <a:moveTo>
                    <a:pt x="0" y="0"/>
                  </a:moveTo>
                  <a:lnTo>
                    <a:pt x="0" y="1060348"/>
                  </a:lnTo>
                </a:path>
              </a:pathLst>
            </a:custGeom>
            <a:ln w="8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208568" y="2673946"/>
              <a:ext cx="769620" cy="1062355"/>
            </a:xfrm>
            <a:custGeom>
              <a:avLst/>
              <a:gdLst/>
              <a:ahLst/>
              <a:cxnLst/>
              <a:rect l="l" t="t" r="r" b="b"/>
              <a:pathLst>
                <a:path w="769620" h="1062354">
                  <a:moveTo>
                    <a:pt x="769543" y="1061783"/>
                  </a:moveTo>
                  <a:lnTo>
                    <a:pt x="0" y="1061783"/>
                  </a:lnTo>
                  <a:lnTo>
                    <a:pt x="0" y="0"/>
                  </a:lnTo>
                  <a:lnTo>
                    <a:pt x="769543" y="0"/>
                  </a:lnTo>
                  <a:lnTo>
                    <a:pt x="769543" y="1061783"/>
                  </a:lnTo>
                  <a:close/>
                </a:path>
              </a:pathLst>
            </a:custGeom>
            <a:solidFill>
              <a:srgbClr val="8EA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83169" y="2248103"/>
              <a:ext cx="425450" cy="1487805"/>
            </a:xfrm>
            <a:custGeom>
              <a:avLst/>
              <a:gdLst/>
              <a:ahLst/>
              <a:cxnLst/>
              <a:rect l="l" t="t" r="r" b="b"/>
              <a:pathLst>
                <a:path w="425450" h="1487804">
                  <a:moveTo>
                    <a:pt x="425399" y="1487627"/>
                  </a:moveTo>
                  <a:lnTo>
                    <a:pt x="0" y="1061783"/>
                  </a:lnTo>
                  <a:lnTo>
                    <a:pt x="0" y="0"/>
                  </a:lnTo>
                  <a:lnTo>
                    <a:pt x="425399" y="425843"/>
                  </a:lnTo>
                  <a:lnTo>
                    <a:pt x="425399" y="1487627"/>
                  </a:lnTo>
                  <a:close/>
                </a:path>
              </a:pathLst>
            </a:custGeom>
            <a:solidFill>
              <a:srgbClr val="728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83169" y="2248103"/>
              <a:ext cx="1195070" cy="426084"/>
            </a:xfrm>
            <a:custGeom>
              <a:avLst/>
              <a:gdLst/>
              <a:ahLst/>
              <a:cxnLst/>
              <a:rect l="l" t="t" r="r" b="b"/>
              <a:pathLst>
                <a:path w="1195070" h="426085">
                  <a:moveTo>
                    <a:pt x="1194943" y="425843"/>
                  </a:moveTo>
                  <a:lnTo>
                    <a:pt x="425399" y="425843"/>
                  </a:lnTo>
                  <a:lnTo>
                    <a:pt x="0" y="0"/>
                  </a:lnTo>
                  <a:lnTo>
                    <a:pt x="769531" y="0"/>
                  </a:lnTo>
                  <a:lnTo>
                    <a:pt x="1194943" y="425843"/>
                  </a:lnTo>
                  <a:close/>
                </a:path>
              </a:pathLst>
            </a:custGeom>
            <a:solidFill>
              <a:srgbClr val="A5B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83167" y="2248103"/>
              <a:ext cx="1195070" cy="1487805"/>
            </a:xfrm>
            <a:custGeom>
              <a:avLst/>
              <a:gdLst/>
              <a:ahLst/>
              <a:cxnLst/>
              <a:rect l="l" t="t" r="r" b="b"/>
              <a:pathLst>
                <a:path w="1195070" h="1487804">
                  <a:moveTo>
                    <a:pt x="1194933" y="425843"/>
                  </a:moveTo>
                  <a:lnTo>
                    <a:pt x="769534" y="0"/>
                  </a:lnTo>
                  <a:lnTo>
                    <a:pt x="0" y="0"/>
                  </a:lnTo>
                  <a:lnTo>
                    <a:pt x="0" y="1061783"/>
                  </a:lnTo>
                  <a:lnTo>
                    <a:pt x="425399" y="1487627"/>
                  </a:lnTo>
                  <a:lnTo>
                    <a:pt x="1194933" y="1487627"/>
                  </a:lnTo>
                  <a:lnTo>
                    <a:pt x="1194933" y="425843"/>
                  </a:lnTo>
                  <a:close/>
                </a:path>
                <a:path w="1195070" h="1487804">
                  <a:moveTo>
                    <a:pt x="1194933" y="425843"/>
                  </a:moveTo>
                  <a:lnTo>
                    <a:pt x="425399" y="425843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01520" y="2675381"/>
              <a:ext cx="421005" cy="1060450"/>
            </a:xfrm>
            <a:custGeom>
              <a:avLst/>
              <a:gdLst/>
              <a:ahLst/>
              <a:cxnLst/>
              <a:rect l="l" t="t" r="r" b="b"/>
              <a:pathLst>
                <a:path w="421004" h="1060450">
                  <a:moveTo>
                    <a:pt x="420839" y="1060348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420839" y="10603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74686" y="2248103"/>
              <a:ext cx="427355" cy="1487805"/>
            </a:xfrm>
            <a:custGeom>
              <a:avLst/>
              <a:gdLst/>
              <a:ahLst/>
              <a:cxnLst/>
              <a:rect l="l" t="t" r="r" b="b"/>
              <a:pathLst>
                <a:path w="427354" h="1487804">
                  <a:moveTo>
                    <a:pt x="426834" y="1487627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6834" y="427278"/>
                  </a:lnTo>
                  <a:lnTo>
                    <a:pt x="426834" y="1487627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374686" y="2248103"/>
              <a:ext cx="847725" cy="427355"/>
            </a:xfrm>
            <a:custGeom>
              <a:avLst/>
              <a:gdLst/>
              <a:ahLst/>
              <a:cxnLst/>
              <a:rect l="l" t="t" r="r" b="b"/>
              <a:pathLst>
                <a:path w="847725" h="427355">
                  <a:moveTo>
                    <a:pt x="847674" y="427278"/>
                  </a:moveTo>
                  <a:lnTo>
                    <a:pt x="426834" y="427278"/>
                  </a:lnTo>
                  <a:lnTo>
                    <a:pt x="0" y="0"/>
                  </a:lnTo>
                  <a:lnTo>
                    <a:pt x="420827" y="0"/>
                  </a:lnTo>
                  <a:lnTo>
                    <a:pt x="847674" y="427278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74678" y="2248103"/>
              <a:ext cx="847725" cy="1487805"/>
            </a:xfrm>
            <a:custGeom>
              <a:avLst/>
              <a:gdLst/>
              <a:ahLst/>
              <a:cxnLst/>
              <a:rect l="l" t="t" r="r" b="b"/>
              <a:pathLst>
                <a:path w="847725" h="1487804">
                  <a:moveTo>
                    <a:pt x="847677" y="427278"/>
                  </a:moveTo>
                  <a:lnTo>
                    <a:pt x="420845" y="0"/>
                  </a:lnTo>
                  <a:lnTo>
                    <a:pt x="0" y="0"/>
                  </a:lnTo>
                  <a:lnTo>
                    <a:pt x="0" y="1060348"/>
                  </a:lnTo>
                  <a:lnTo>
                    <a:pt x="426845" y="1487627"/>
                  </a:lnTo>
                  <a:lnTo>
                    <a:pt x="847677" y="1487627"/>
                  </a:lnTo>
                  <a:lnTo>
                    <a:pt x="847677" y="427278"/>
                  </a:lnTo>
                  <a:close/>
                </a:path>
                <a:path w="847725" h="1487804">
                  <a:moveTo>
                    <a:pt x="847677" y="427278"/>
                  </a:moveTo>
                  <a:lnTo>
                    <a:pt x="426845" y="427278"/>
                  </a:lnTo>
                  <a:lnTo>
                    <a:pt x="0" y="0"/>
                  </a:lnTo>
                </a:path>
                <a:path w="847725" h="1487804">
                  <a:moveTo>
                    <a:pt x="426845" y="427278"/>
                  </a:moveTo>
                  <a:lnTo>
                    <a:pt x="426845" y="1487627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410001" y="3104857"/>
              <a:ext cx="421005" cy="1060450"/>
            </a:xfrm>
            <a:custGeom>
              <a:avLst/>
              <a:gdLst/>
              <a:ahLst/>
              <a:cxnLst/>
              <a:rect l="l" t="t" r="r" b="b"/>
              <a:pathLst>
                <a:path w="421004" h="1060450">
                  <a:moveTo>
                    <a:pt x="420839" y="1060348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420839" y="10603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83217" y="2677515"/>
              <a:ext cx="427355" cy="1487805"/>
            </a:xfrm>
            <a:custGeom>
              <a:avLst/>
              <a:gdLst/>
              <a:ahLst/>
              <a:cxnLst/>
              <a:rect l="l" t="t" r="r" b="b"/>
              <a:pathLst>
                <a:path w="427354" h="1487804">
                  <a:moveTo>
                    <a:pt x="426783" y="1487639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6783" y="427342"/>
                  </a:lnTo>
                  <a:lnTo>
                    <a:pt x="426783" y="1487639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83217" y="2677515"/>
              <a:ext cx="847725" cy="427355"/>
            </a:xfrm>
            <a:custGeom>
              <a:avLst/>
              <a:gdLst/>
              <a:ahLst/>
              <a:cxnLst/>
              <a:rect l="l" t="t" r="r" b="b"/>
              <a:pathLst>
                <a:path w="847725" h="427355">
                  <a:moveTo>
                    <a:pt x="847623" y="427342"/>
                  </a:moveTo>
                  <a:lnTo>
                    <a:pt x="426783" y="427342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847623" y="427342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83213" y="2677515"/>
              <a:ext cx="847725" cy="1487805"/>
            </a:xfrm>
            <a:custGeom>
              <a:avLst/>
              <a:gdLst/>
              <a:ahLst/>
              <a:cxnLst/>
              <a:rect l="l" t="t" r="r" b="b"/>
              <a:pathLst>
                <a:path w="847725" h="1487804">
                  <a:moveTo>
                    <a:pt x="847627" y="427342"/>
                  </a:moveTo>
                  <a:lnTo>
                    <a:pt x="420832" y="0"/>
                  </a:lnTo>
                  <a:lnTo>
                    <a:pt x="0" y="0"/>
                  </a:lnTo>
                  <a:lnTo>
                    <a:pt x="0" y="1060348"/>
                  </a:lnTo>
                  <a:lnTo>
                    <a:pt x="426794" y="1487639"/>
                  </a:lnTo>
                  <a:lnTo>
                    <a:pt x="847627" y="1487639"/>
                  </a:lnTo>
                  <a:lnTo>
                    <a:pt x="847627" y="427342"/>
                  </a:lnTo>
                  <a:close/>
                </a:path>
                <a:path w="847725" h="1487804">
                  <a:moveTo>
                    <a:pt x="847627" y="427342"/>
                  </a:moveTo>
                  <a:lnTo>
                    <a:pt x="426794" y="427342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411072" y="3104857"/>
              <a:ext cx="0" cy="1060450"/>
            </a:xfrm>
            <a:custGeom>
              <a:avLst/>
              <a:gdLst/>
              <a:ahLst/>
              <a:cxnLst/>
              <a:rect l="l" t="t" r="r" b="b"/>
              <a:pathLst>
                <a:path h="1060450">
                  <a:moveTo>
                    <a:pt x="0" y="0"/>
                  </a:moveTo>
                  <a:lnTo>
                    <a:pt x="0" y="1060297"/>
                  </a:lnTo>
                </a:path>
              </a:pathLst>
            </a:custGeom>
            <a:ln w="8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637485" y="3103359"/>
              <a:ext cx="769620" cy="1062355"/>
            </a:xfrm>
            <a:custGeom>
              <a:avLst/>
              <a:gdLst/>
              <a:ahLst/>
              <a:cxnLst/>
              <a:rect l="l" t="t" r="r" b="b"/>
              <a:pathLst>
                <a:path w="769620" h="1062354">
                  <a:moveTo>
                    <a:pt x="769543" y="1061783"/>
                  </a:moveTo>
                  <a:lnTo>
                    <a:pt x="0" y="1061783"/>
                  </a:lnTo>
                  <a:lnTo>
                    <a:pt x="0" y="0"/>
                  </a:lnTo>
                  <a:lnTo>
                    <a:pt x="769543" y="0"/>
                  </a:lnTo>
                  <a:lnTo>
                    <a:pt x="769543" y="1061783"/>
                  </a:lnTo>
                  <a:close/>
                </a:path>
              </a:pathLst>
            </a:custGeom>
            <a:solidFill>
              <a:srgbClr val="8EA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212137" y="2677515"/>
              <a:ext cx="425450" cy="1487805"/>
            </a:xfrm>
            <a:custGeom>
              <a:avLst/>
              <a:gdLst/>
              <a:ahLst/>
              <a:cxnLst/>
              <a:rect l="l" t="t" r="r" b="b"/>
              <a:pathLst>
                <a:path w="425450" h="1487804">
                  <a:moveTo>
                    <a:pt x="425348" y="1487639"/>
                  </a:moveTo>
                  <a:lnTo>
                    <a:pt x="0" y="1061796"/>
                  </a:lnTo>
                  <a:lnTo>
                    <a:pt x="0" y="0"/>
                  </a:lnTo>
                  <a:lnTo>
                    <a:pt x="425348" y="425843"/>
                  </a:lnTo>
                  <a:lnTo>
                    <a:pt x="425348" y="1487639"/>
                  </a:lnTo>
                  <a:close/>
                </a:path>
              </a:pathLst>
            </a:custGeom>
            <a:solidFill>
              <a:srgbClr val="728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212137" y="2677515"/>
              <a:ext cx="1195070" cy="426084"/>
            </a:xfrm>
            <a:custGeom>
              <a:avLst/>
              <a:gdLst/>
              <a:ahLst/>
              <a:cxnLst/>
              <a:rect l="l" t="t" r="r" b="b"/>
              <a:pathLst>
                <a:path w="1195070" h="426085">
                  <a:moveTo>
                    <a:pt x="1194892" y="425843"/>
                  </a:moveTo>
                  <a:lnTo>
                    <a:pt x="425348" y="425843"/>
                  </a:lnTo>
                  <a:lnTo>
                    <a:pt x="0" y="0"/>
                  </a:lnTo>
                  <a:lnTo>
                    <a:pt x="769493" y="0"/>
                  </a:lnTo>
                  <a:lnTo>
                    <a:pt x="1194892" y="425843"/>
                  </a:lnTo>
                  <a:close/>
                </a:path>
              </a:pathLst>
            </a:custGeom>
            <a:solidFill>
              <a:srgbClr val="A5B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212131" y="2677515"/>
              <a:ext cx="1195070" cy="1487805"/>
            </a:xfrm>
            <a:custGeom>
              <a:avLst/>
              <a:gdLst/>
              <a:ahLst/>
              <a:cxnLst/>
              <a:rect l="l" t="t" r="r" b="b"/>
              <a:pathLst>
                <a:path w="1195070" h="1487804">
                  <a:moveTo>
                    <a:pt x="1194895" y="425843"/>
                  </a:moveTo>
                  <a:lnTo>
                    <a:pt x="769496" y="0"/>
                  </a:lnTo>
                  <a:lnTo>
                    <a:pt x="0" y="0"/>
                  </a:lnTo>
                  <a:lnTo>
                    <a:pt x="0" y="1061796"/>
                  </a:lnTo>
                  <a:lnTo>
                    <a:pt x="425361" y="1487639"/>
                  </a:lnTo>
                  <a:lnTo>
                    <a:pt x="1194895" y="1487639"/>
                  </a:lnTo>
                  <a:lnTo>
                    <a:pt x="1194895" y="425843"/>
                  </a:lnTo>
                  <a:close/>
                </a:path>
                <a:path w="1195070" h="1487804">
                  <a:moveTo>
                    <a:pt x="1194895" y="425843"/>
                  </a:moveTo>
                  <a:lnTo>
                    <a:pt x="425361" y="425843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225332" y="3099739"/>
              <a:ext cx="421005" cy="1060450"/>
            </a:xfrm>
            <a:custGeom>
              <a:avLst/>
              <a:gdLst/>
              <a:ahLst/>
              <a:cxnLst/>
              <a:rect l="l" t="t" r="r" b="b"/>
              <a:pathLst>
                <a:path w="421004" h="1060450">
                  <a:moveTo>
                    <a:pt x="420839" y="1060348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420839" y="10603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798498" y="2672410"/>
              <a:ext cx="427355" cy="1487805"/>
            </a:xfrm>
            <a:custGeom>
              <a:avLst/>
              <a:gdLst/>
              <a:ahLst/>
              <a:cxnLst/>
              <a:rect l="l" t="t" r="r" b="b"/>
              <a:pathLst>
                <a:path w="427354" h="1487804">
                  <a:moveTo>
                    <a:pt x="426834" y="1487627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6834" y="427329"/>
                  </a:lnTo>
                  <a:lnTo>
                    <a:pt x="426834" y="1487627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798498" y="2672410"/>
              <a:ext cx="847725" cy="427355"/>
            </a:xfrm>
            <a:custGeom>
              <a:avLst/>
              <a:gdLst/>
              <a:ahLst/>
              <a:cxnLst/>
              <a:rect l="l" t="t" r="r" b="b"/>
              <a:pathLst>
                <a:path w="847725" h="427355">
                  <a:moveTo>
                    <a:pt x="847674" y="427329"/>
                  </a:moveTo>
                  <a:lnTo>
                    <a:pt x="426834" y="427329"/>
                  </a:lnTo>
                  <a:lnTo>
                    <a:pt x="0" y="0"/>
                  </a:lnTo>
                  <a:lnTo>
                    <a:pt x="420827" y="0"/>
                  </a:lnTo>
                  <a:lnTo>
                    <a:pt x="847674" y="427329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798491" y="2672410"/>
              <a:ext cx="847725" cy="1487805"/>
            </a:xfrm>
            <a:custGeom>
              <a:avLst/>
              <a:gdLst/>
              <a:ahLst/>
              <a:cxnLst/>
              <a:rect l="l" t="t" r="r" b="b"/>
              <a:pathLst>
                <a:path w="847725" h="1487804">
                  <a:moveTo>
                    <a:pt x="847677" y="427329"/>
                  </a:moveTo>
                  <a:lnTo>
                    <a:pt x="420832" y="0"/>
                  </a:lnTo>
                  <a:lnTo>
                    <a:pt x="0" y="0"/>
                  </a:lnTo>
                  <a:lnTo>
                    <a:pt x="0" y="1060348"/>
                  </a:lnTo>
                  <a:lnTo>
                    <a:pt x="426845" y="1487639"/>
                  </a:lnTo>
                  <a:lnTo>
                    <a:pt x="847677" y="1487639"/>
                  </a:lnTo>
                  <a:lnTo>
                    <a:pt x="847677" y="427329"/>
                  </a:lnTo>
                  <a:close/>
                </a:path>
                <a:path w="847725" h="1487804">
                  <a:moveTo>
                    <a:pt x="847677" y="427329"/>
                  </a:moveTo>
                  <a:lnTo>
                    <a:pt x="426845" y="427329"/>
                  </a:lnTo>
                  <a:lnTo>
                    <a:pt x="0" y="0"/>
                  </a:lnTo>
                </a:path>
                <a:path w="847725" h="1487804">
                  <a:moveTo>
                    <a:pt x="426845" y="427329"/>
                  </a:moveTo>
                  <a:lnTo>
                    <a:pt x="426845" y="1487639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1479" y="2253208"/>
              <a:ext cx="107251" cy="4088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181482" y="2253208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5" h="41275">
                  <a:moveTo>
                    <a:pt x="0" y="20434"/>
                  </a:moveTo>
                  <a:lnTo>
                    <a:pt x="4213" y="12494"/>
                  </a:lnTo>
                  <a:lnTo>
                    <a:pt x="15703" y="5997"/>
                  </a:lnTo>
                  <a:lnTo>
                    <a:pt x="32747" y="1610"/>
                  </a:lnTo>
                  <a:lnTo>
                    <a:pt x="53622" y="0"/>
                  </a:lnTo>
                  <a:lnTo>
                    <a:pt x="74496" y="1610"/>
                  </a:lnTo>
                  <a:lnTo>
                    <a:pt x="91540" y="5997"/>
                  </a:lnTo>
                  <a:lnTo>
                    <a:pt x="103031" y="12494"/>
                  </a:lnTo>
                  <a:lnTo>
                    <a:pt x="107244" y="20434"/>
                  </a:lnTo>
                  <a:lnTo>
                    <a:pt x="103031" y="28402"/>
                  </a:lnTo>
                  <a:lnTo>
                    <a:pt x="91540" y="34901"/>
                  </a:lnTo>
                  <a:lnTo>
                    <a:pt x="74496" y="39277"/>
                  </a:lnTo>
                  <a:lnTo>
                    <a:pt x="53622" y="40881"/>
                  </a:lnTo>
                  <a:lnTo>
                    <a:pt x="32747" y="39277"/>
                  </a:lnTo>
                  <a:lnTo>
                    <a:pt x="15703" y="34901"/>
                  </a:lnTo>
                  <a:lnTo>
                    <a:pt x="4213" y="28402"/>
                  </a:lnTo>
                  <a:lnTo>
                    <a:pt x="0" y="20434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4060" y="2375890"/>
              <a:ext cx="107213" cy="4093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304063" y="2375890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5" h="41275">
                  <a:moveTo>
                    <a:pt x="0" y="20447"/>
                  </a:moveTo>
                  <a:lnTo>
                    <a:pt x="4206" y="12499"/>
                  </a:lnTo>
                  <a:lnTo>
                    <a:pt x="15682" y="5999"/>
                  </a:lnTo>
                  <a:lnTo>
                    <a:pt x="32709" y="1610"/>
                  </a:lnTo>
                  <a:lnTo>
                    <a:pt x="53571" y="0"/>
                  </a:lnTo>
                  <a:lnTo>
                    <a:pt x="74448" y="1610"/>
                  </a:lnTo>
                  <a:lnTo>
                    <a:pt x="91496" y="5999"/>
                  </a:lnTo>
                  <a:lnTo>
                    <a:pt x="102991" y="12499"/>
                  </a:lnTo>
                  <a:lnTo>
                    <a:pt x="107206" y="20447"/>
                  </a:lnTo>
                  <a:lnTo>
                    <a:pt x="102991" y="28416"/>
                  </a:lnTo>
                  <a:lnTo>
                    <a:pt x="91496" y="34928"/>
                  </a:lnTo>
                  <a:lnTo>
                    <a:pt x="74448" y="39320"/>
                  </a:lnTo>
                  <a:lnTo>
                    <a:pt x="53571" y="40932"/>
                  </a:lnTo>
                  <a:lnTo>
                    <a:pt x="32709" y="39320"/>
                  </a:lnTo>
                  <a:lnTo>
                    <a:pt x="15682" y="34928"/>
                  </a:lnTo>
                  <a:lnTo>
                    <a:pt x="4206" y="28416"/>
                  </a:lnTo>
                  <a:lnTo>
                    <a:pt x="0" y="2044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6602" y="2498572"/>
              <a:ext cx="107200" cy="4093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426594" y="2498572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5" h="41275">
                  <a:moveTo>
                    <a:pt x="0" y="20497"/>
                  </a:moveTo>
                  <a:lnTo>
                    <a:pt x="4214" y="12521"/>
                  </a:lnTo>
                  <a:lnTo>
                    <a:pt x="15709" y="6005"/>
                  </a:lnTo>
                  <a:lnTo>
                    <a:pt x="32758" y="1611"/>
                  </a:lnTo>
                  <a:lnTo>
                    <a:pt x="53634" y="0"/>
                  </a:lnTo>
                  <a:lnTo>
                    <a:pt x="74496" y="1611"/>
                  </a:lnTo>
                  <a:lnTo>
                    <a:pt x="91523" y="6005"/>
                  </a:lnTo>
                  <a:lnTo>
                    <a:pt x="102999" y="12521"/>
                  </a:lnTo>
                  <a:lnTo>
                    <a:pt x="107206" y="20497"/>
                  </a:lnTo>
                  <a:lnTo>
                    <a:pt x="102999" y="28437"/>
                  </a:lnTo>
                  <a:lnTo>
                    <a:pt x="91523" y="34934"/>
                  </a:lnTo>
                  <a:lnTo>
                    <a:pt x="74496" y="39321"/>
                  </a:lnTo>
                  <a:lnTo>
                    <a:pt x="53634" y="40932"/>
                  </a:lnTo>
                  <a:lnTo>
                    <a:pt x="32758" y="39321"/>
                  </a:lnTo>
                  <a:lnTo>
                    <a:pt x="15709" y="34934"/>
                  </a:lnTo>
                  <a:lnTo>
                    <a:pt x="4214" y="28437"/>
                  </a:lnTo>
                  <a:lnTo>
                    <a:pt x="0" y="2049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49132" y="2621305"/>
              <a:ext cx="107251" cy="4088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549137" y="2621305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5" h="41275">
                  <a:moveTo>
                    <a:pt x="0" y="20447"/>
                  </a:moveTo>
                  <a:lnTo>
                    <a:pt x="4213" y="12478"/>
                  </a:lnTo>
                  <a:lnTo>
                    <a:pt x="15703" y="5980"/>
                  </a:lnTo>
                  <a:lnTo>
                    <a:pt x="32747" y="1603"/>
                  </a:lnTo>
                  <a:lnTo>
                    <a:pt x="53622" y="0"/>
                  </a:lnTo>
                  <a:lnTo>
                    <a:pt x="74498" y="1603"/>
                  </a:lnTo>
                  <a:lnTo>
                    <a:pt x="91547" y="5980"/>
                  </a:lnTo>
                  <a:lnTo>
                    <a:pt x="103041" y="12478"/>
                  </a:lnTo>
                  <a:lnTo>
                    <a:pt x="107256" y="20447"/>
                  </a:lnTo>
                  <a:lnTo>
                    <a:pt x="103041" y="28386"/>
                  </a:lnTo>
                  <a:lnTo>
                    <a:pt x="91547" y="34883"/>
                  </a:lnTo>
                  <a:lnTo>
                    <a:pt x="74498" y="39270"/>
                  </a:lnTo>
                  <a:lnTo>
                    <a:pt x="53622" y="40881"/>
                  </a:lnTo>
                  <a:lnTo>
                    <a:pt x="32747" y="39270"/>
                  </a:lnTo>
                  <a:lnTo>
                    <a:pt x="15703" y="34883"/>
                  </a:lnTo>
                  <a:lnTo>
                    <a:pt x="4213" y="28386"/>
                  </a:lnTo>
                  <a:lnTo>
                    <a:pt x="0" y="2044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1712" y="2743987"/>
              <a:ext cx="107213" cy="4088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671718" y="2744000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5" h="41275">
                  <a:moveTo>
                    <a:pt x="0" y="20434"/>
                  </a:moveTo>
                  <a:lnTo>
                    <a:pt x="4214" y="12467"/>
                  </a:lnTo>
                  <a:lnTo>
                    <a:pt x="15701" y="5973"/>
                  </a:lnTo>
                  <a:lnTo>
                    <a:pt x="32731" y="1601"/>
                  </a:lnTo>
                  <a:lnTo>
                    <a:pt x="53571" y="0"/>
                  </a:lnTo>
                  <a:lnTo>
                    <a:pt x="74448" y="1601"/>
                  </a:lnTo>
                  <a:lnTo>
                    <a:pt x="91496" y="5973"/>
                  </a:lnTo>
                  <a:lnTo>
                    <a:pt x="102991" y="12467"/>
                  </a:lnTo>
                  <a:lnTo>
                    <a:pt x="107206" y="20434"/>
                  </a:lnTo>
                  <a:lnTo>
                    <a:pt x="102991" y="28400"/>
                  </a:lnTo>
                  <a:lnTo>
                    <a:pt x="91496" y="34894"/>
                  </a:lnTo>
                  <a:lnTo>
                    <a:pt x="74448" y="39267"/>
                  </a:lnTo>
                  <a:lnTo>
                    <a:pt x="53571" y="40868"/>
                  </a:lnTo>
                  <a:lnTo>
                    <a:pt x="32731" y="39267"/>
                  </a:lnTo>
                  <a:lnTo>
                    <a:pt x="15701" y="34894"/>
                  </a:lnTo>
                  <a:lnTo>
                    <a:pt x="4214" y="28400"/>
                  </a:lnTo>
                  <a:lnTo>
                    <a:pt x="0" y="20434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679078" y="2189383"/>
            <a:ext cx="1266825" cy="2199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4055" indent="104139">
              <a:lnSpc>
                <a:spcPct val="100000"/>
              </a:lnSpc>
              <a:spcBef>
                <a:spcPts val="100"/>
              </a:spcBef>
            </a:pPr>
            <a:r>
              <a:rPr sz="1450" spc="-20" dirty="0">
                <a:latin typeface="Times New Roman"/>
                <a:cs typeface="Times New Roman"/>
              </a:rPr>
              <a:t>Soil </a:t>
            </a:r>
            <a:r>
              <a:rPr sz="1450" spc="-10" dirty="0">
                <a:latin typeface="Times New Roman"/>
                <a:cs typeface="Times New Roman"/>
              </a:rPr>
              <a:t>volume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1450">
              <a:latin typeface="Times New Roman"/>
              <a:cs typeface="Times New Roman"/>
            </a:endParaRPr>
          </a:p>
          <a:p>
            <a:pPr marL="426720" algn="ctr">
              <a:lnSpc>
                <a:spcPct val="100000"/>
              </a:lnSpc>
              <a:spcBef>
                <a:spcPts val="5"/>
              </a:spcBef>
            </a:pPr>
            <a:r>
              <a:rPr sz="1450" spc="-10" dirty="0">
                <a:latin typeface="Times New Roman"/>
                <a:cs typeface="Times New Roman"/>
              </a:rPr>
              <a:t>Dripper</a:t>
            </a:r>
            <a:endParaRPr sz="1450">
              <a:latin typeface="Times New Roman"/>
              <a:cs typeface="Times New Roman"/>
            </a:endParaRPr>
          </a:p>
          <a:p>
            <a:pPr marL="542290" marR="107950" algn="ctr">
              <a:lnSpc>
                <a:spcPct val="100000"/>
              </a:lnSpc>
              <a:spcBef>
                <a:spcPts val="1195"/>
              </a:spcBef>
            </a:pPr>
            <a:r>
              <a:rPr sz="1450" spc="-25" dirty="0">
                <a:latin typeface="Times New Roman"/>
                <a:cs typeface="Times New Roman"/>
              </a:rPr>
              <a:t>Watered </a:t>
            </a:r>
            <a:r>
              <a:rPr sz="1450" spc="-10" dirty="0">
                <a:latin typeface="Times New Roman"/>
                <a:cs typeface="Times New Roman"/>
              </a:rPr>
              <a:t>volume</a:t>
            </a:r>
            <a:endParaRPr sz="1450">
              <a:latin typeface="Times New Roman"/>
              <a:cs typeface="Times New Roman"/>
            </a:endParaRPr>
          </a:p>
          <a:p>
            <a:pPr marL="447040" marR="5080" algn="ctr">
              <a:lnSpc>
                <a:spcPct val="100000"/>
              </a:lnSpc>
              <a:spcBef>
                <a:spcPts val="1230"/>
              </a:spcBef>
            </a:pPr>
            <a:r>
              <a:rPr sz="1450" spc="-10" dirty="0">
                <a:latin typeface="Times New Roman"/>
                <a:cs typeface="Times New Roman"/>
              </a:rPr>
              <a:t>Unwatered volume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738937" y="2692565"/>
            <a:ext cx="3434715" cy="1700530"/>
            <a:chOff x="6738937" y="2692565"/>
            <a:chExt cx="3434715" cy="1700530"/>
          </a:xfrm>
        </p:grpSpPr>
        <p:sp>
          <p:nvSpPr>
            <p:cNvPr id="69" name="object 69"/>
            <p:cNvSpPr/>
            <p:nvPr/>
          </p:nvSpPr>
          <p:spPr>
            <a:xfrm>
              <a:off x="9241086" y="3569588"/>
              <a:ext cx="908685" cy="18415"/>
            </a:xfrm>
            <a:custGeom>
              <a:avLst/>
              <a:gdLst/>
              <a:ahLst/>
              <a:cxnLst/>
              <a:rect l="l" t="t" r="r" b="b"/>
              <a:pathLst>
                <a:path w="908684" h="18414">
                  <a:moveTo>
                    <a:pt x="908492" y="0"/>
                  </a:moveTo>
                  <a:lnTo>
                    <a:pt x="0" y="17818"/>
                  </a:lnTo>
                </a:path>
              </a:pathLst>
            </a:custGeom>
            <a:ln w="5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026573" y="3012376"/>
              <a:ext cx="1144270" cy="68580"/>
            </a:xfrm>
            <a:custGeom>
              <a:avLst/>
              <a:gdLst/>
              <a:ahLst/>
              <a:cxnLst/>
              <a:rect l="l" t="t" r="r" b="b"/>
              <a:pathLst>
                <a:path w="1144270" h="68580">
                  <a:moveTo>
                    <a:pt x="1144039" y="68414"/>
                  </a:moveTo>
                  <a:lnTo>
                    <a:pt x="0" y="0"/>
                  </a:lnTo>
                </a:path>
              </a:pathLst>
            </a:custGeom>
            <a:ln w="5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593404" y="2695422"/>
              <a:ext cx="375285" cy="164465"/>
            </a:xfrm>
            <a:custGeom>
              <a:avLst/>
              <a:gdLst/>
              <a:ahLst/>
              <a:cxnLst/>
              <a:rect l="l" t="t" r="r" b="b"/>
              <a:pathLst>
                <a:path w="375284" h="164464">
                  <a:moveTo>
                    <a:pt x="374758" y="0"/>
                  </a:moveTo>
                  <a:lnTo>
                    <a:pt x="0" y="164261"/>
                  </a:lnTo>
                </a:path>
              </a:pathLst>
            </a:custGeom>
            <a:ln w="51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644463" y="3958132"/>
              <a:ext cx="374015" cy="210820"/>
            </a:xfrm>
            <a:custGeom>
              <a:avLst/>
              <a:gdLst/>
              <a:ahLst/>
              <a:cxnLst/>
              <a:rect l="l" t="t" r="r" b="b"/>
              <a:pathLst>
                <a:path w="374015" h="210820">
                  <a:moveTo>
                    <a:pt x="373997" y="210197"/>
                  </a:moveTo>
                  <a:lnTo>
                    <a:pt x="0" y="0"/>
                  </a:lnTo>
                </a:path>
              </a:pathLst>
            </a:custGeom>
            <a:ln w="51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738937" y="3073691"/>
              <a:ext cx="3103880" cy="1319530"/>
            </a:xfrm>
            <a:custGeom>
              <a:avLst/>
              <a:gdLst/>
              <a:ahLst/>
              <a:cxnLst/>
              <a:rect l="l" t="t" r="r" b="b"/>
              <a:pathLst>
                <a:path w="3103879" h="1319529">
                  <a:moveTo>
                    <a:pt x="1228623" y="1215288"/>
                  </a:moveTo>
                  <a:lnTo>
                    <a:pt x="1217015" y="1181150"/>
                  </a:lnTo>
                  <a:lnTo>
                    <a:pt x="1206550" y="1150353"/>
                  </a:lnTo>
                  <a:lnTo>
                    <a:pt x="1186815" y="1170355"/>
                  </a:lnTo>
                  <a:lnTo>
                    <a:pt x="45351" y="41325"/>
                  </a:lnTo>
                  <a:lnTo>
                    <a:pt x="52438" y="34137"/>
                  </a:lnTo>
                  <a:lnTo>
                    <a:pt x="65087" y="21336"/>
                  </a:lnTo>
                  <a:lnTo>
                    <a:pt x="0" y="0"/>
                  </a:lnTo>
                  <a:lnTo>
                    <a:pt x="22021" y="64947"/>
                  </a:lnTo>
                  <a:lnTo>
                    <a:pt x="41783" y="44945"/>
                  </a:lnTo>
                  <a:lnTo>
                    <a:pt x="1183246" y="1173975"/>
                  </a:lnTo>
                  <a:lnTo>
                    <a:pt x="1163485" y="1194003"/>
                  </a:lnTo>
                  <a:lnTo>
                    <a:pt x="1228623" y="1215288"/>
                  </a:lnTo>
                  <a:close/>
                </a:path>
                <a:path w="3103879" h="1319529">
                  <a:moveTo>
                    <a:pt x="3103854" y="1288313"/>
                  </a:moveTo>
                  <a:lnTo>
                    <a:pt x="3098711" y="1285735"/>
                  </a:lnTo>
                  <a:lnTo>
                    <a:pt x="3042589" y="1257604"/>
                  </a:lnTo>
                  <a:lnTo>
                    <a:pt x="3042589" y="1285735"/>
                  </a:lnTo>
                  <a:lnTo>
                    <a:pt x="1613598" y="1285735"/>
                  </a:lnTo>
                  <a:lnTo>
                    <a:pt x="1613598" y="1257604"/>
                  </a:lnTo>
                  <a:lnTo>
                    <a:pt x="1552321" y="1288313"/>
                  </a:lnTo>
                  <a:lnTo>
                    <a:pt x="1613598" y="1318971"/>
                  </a:lnTo>
                  <a:lnTo>
                    <a:pt x="1613598" y="1290840"/>
                  </a:lnTo>
                  <a:lnTo>
                    <a:pt x="3042589" y="1290840"/>
                  </a:lnTo>
                  <a:lnTo>
                    <a:pt x="3042589" y="1318971"/>
                  </a:lnTo>
                  <a:lnTo>
                    <a:pt x="3098800" y="1290840"/>
                  </a:lnTo>
                  <a:lnTo>
                    <a:pt x="3103854" y="1288313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 rot="2700000">
            <a:off x="6652480" y="3664788"/>
            <a:ext cx="1079448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0"/>
              </a:lnSpc>
            </a:pPr>
            <a:r>
              <a:rPr sz="2175" baseline="1915" dirty="0">
                <a:latin typeface="Times New Roman"/>
                <a:cs typeface="Times New Roman"/>
              </a:rPr>
              <a:t>Along</a:t>
            </a:r>
            <a:r>
              <a:rPr sz="2175" spc="-44" baseline="191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Times New Roman"/>
                <a:cs typeface="Times New Roman"/>
              </a:rPr>
              <a:t>the</a:t>
            </a:r>
            <a:r>
              <a:rPr sz="1450" spc="-30" dirty="0">
                <a:latin typeface="Times New Roman"/>
                <a:cs typeface="Times New Roman"/>
              </a:rPr>
              <a:t> </a:t>
            </a:r>
            <a:r>
              <a:rPr sz="1450" spc="-25" dirty="0">
                <a:latin typeface="Times New Roman"/>
                <a:cs typeface="Times New Roman"/>
              </a:rPr>
              <a:t>row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6950703" y="1258239"/>
            <a:ext cx="3873500" cy="2275840"/>
            <a:chOff x="6950703" y="1258239"/>
            <a:chExt cx="3873500" cy="2275840"/>
          </a:xfrm>
        </p:grpSpPr>
        <p:pic>
          <p:nvPicPr>
            <p:cNvPr id="76" name="object 7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6784" y="2989364"/>
              <a:ext cx="107264" cy="4091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916791" y="2989364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5" h="41275">
                  <a:moveTo>
                    <a:pt x="0" y="20434"/>
                  </a:moveTo>
                  <a:lnTo>
                    <a:pt x="4213" y="12489"/>
                  </a:lnTo>
                  <a:lnTo>
                    <a:pt x="15703" y="5992"/>
                  </a:lnTo>
                  <a:lnTo>
                    <a:pt x="32747" y="1608"/>
                  </a:lnTo>
                  <a:lnTo>
                    <a:pt x="53622" y="0"/>
                  </a:lnTo>
                  <a:lnTo>
                    <a:pt x="74498" y="1608"/>
                  </a:lnTo>
                  <a:lnTo>
                    <a:pt x="91547" y="5992"/>
                  </a:lnTo>
                  <a:lnTo>
                    <a:pt x="103041" y="12489"/>
                  </a:lnTo>
                  <a:lnTo>
                    <a:pt x="107256" y="20434"/>
                  </a:lnTo>
                  <a:lnTo>
                    <a:pt x="103041" y="28408"/>
                  </a:lnTo>
                  <a:lnTo>
                    <a:pt x="91547" y="34920"/>
                  </a:lnTo>
                  <a:lnTo>
                    <a:pt x="74498" y="39309"/>
                  </a:lnTo>
                  <a:lnTo>
                    <a:pt x="53622" y="40919"/>
                  </a:lnTo>
                  <a:lnTo>
                    <a:pt x="32747" y="39309"/>
                  </a:lnTo>
                  <a:lnTo>
                    <a:pt x="15703" y="34920"/>
                  </a:lnTo>
                  <a:lnTo>
                    <a:pt x="4213" y="28408"/>
                  </a:lnTo>
                  <a:lnTo>
                    <a:pt x="0" y="20434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94255" y="2866682"/>
              <a:ext cx="107251" cy="4086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50703" y="1258239"/>
              <a:ext cx="3873023" cy="227583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6784" y="2989364"/>
              <a:ext cx="107264" cy="4091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916791" y="2989364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5" h="41275">
                  <a:moveTo>
                    <a:pt x="0" y="20434"/>
                  </a:moveTo>
                  <a:lnTo>
                    <a:pt x="4213" y="12489"/>
                  </a:lnTo>
                  <a:lnTo>
                    <a:pt x="15703" y="5992"/>
                  </a:lnTo>
                  <a:lnTo>
                    <a:pt x="32747" y="1608"/>
                  </a:lnTo>
                  <a:lnTo>
                    <a:pt x="53622" y="0"/>
                  </a:lnTo>
                  <a:lnTo>
                    <a:pt x="74498" y="1608"/>
                  </a:lnTo>
                  <a:lnTo>
                    <a:pt x="91547" y="5992"/>
                  </a:lnTo>
                  <a:lnTo>
                    <a:pt x="103041" y="12489"/>
                  </a:lnTo>
                  <a:lnTo>
                    <a:pt x="107256" y="20434"/>
                  </a:lnTo>
                  <a:lnTo>
                    <a:pt x="103041" y="28408"/>
                  </a:lnTo>
                  <a:lnTo>
                    <a:pt x="91547" y="34920"/>
                  </a:lnTo>
                  <a:lnTo>
                    <a:pt x="74498" y="39309"/>
                  </a:lnTo>
                  <a:lnTo>
                    <a:pt x="53622" y="40919"/>
                  </a:lnTo>
                  <a:lnTo>
                    <a:pt x="32747" y="39309"/>
                  </a:lnTo>
                  <a:lnTo>
                    <a:pt x="15703" y="34920"/>
                  </a:lnTo>
                  <a:lnTo>
                    <a:pt x="4213" y="28408"/>
                  </a:lnTo>
                  <a:lnTo>
                    <a:pt x="0" y="20434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94255" y="2866682"/>
              <a:ext cx="107251" cy="4086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794249" y="2866682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5" h="41275">
                  <a:moveTo>
                    <a:pt x="0" y="20434"/>
                  </a:moveTo>
                  <a:lnTo>
                    <a:pt x="4214" y="12467"/>
                  </a:lnTo>
                  <a:lnTo>
                    <a:pt x="15709" y="5973"/>
                  </a:lnTo>
                  <a:lnTo>
                    <a:pt x="32758" y="1601"/>
                  </a:lnTo>
                  <a:lnTo>
                    <a:pt x="53634" y="0"/>
                  </a:lnTo>
                  <a:lnTo>
                    <a:pt x="74504" y="1601"/>
                  </a:lnTo>
                  <a:lnTo>
                    <a:pt x="91548" y="5973"/>
                  </a:lnTo>
                  <a:lnTo>
                    <a:pt x="103042" y="12467"/>
                  </a:lnTo>
                  <a:lnTo>
                    <a:pt x="107256" y="20434"/>
                  </a:lnTo>
                  <a:lnTo>
                    <a:pt x="103042" y="28400"/>
                  </a:lnTo>
                  <a:lnTo>
                    <a:pt x="91548" y="34894"/>
                  </a:lnTo>
                  <a:lnTo>
                    <a:pt x="74504" y="39267"/>
                  </a:lnTo>
                  <a:lnTo>
                    <a:pt x="53634" y="40868"/>
                  </a:lnTo>
                  <a:lnTo>
                    <a:pt x="32758" y="39267"/>
                  </a:lnTo>
                  <a:lnTo>
                    <a:pt x="15709" y="34894"/>
                  </a:lnTo>
                  <a:lnTo>
                    <a:pt x="4214" y="28400"/>
                  </a:lnTo>
                  <a:lnTo>
                    <a:pt x="0" y="20434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8367871" y="4392742"/>
            <a:ext cx="1353185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latin typeface="Times New Roman"/>
                <a:cs typeface="Times New Roman"/>
              </a:rPr>
              <a:t>Between</a:t>
            </a:r>
            <a:r>
              <a:rPr sz="1450" spc="-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Times New Roman"/>
                <a:cs typeface="Times New Roman"/>
              </a:rPr>
              <a:t>the</a:t>
            </a:r>
            <a:r>
              <a:rPr sz="1450" spc="-5" dirty="0">
                <a:latin typeface="Times New Roman"/>
                <a:cs typeface="Times New Roman"/>
              </a:rPr>
              <a:t> </a:t>
            </a:r>
            <a:r>
              <a:rPr sz="1450" spc="-20" dirty="0">
                <a:latin typeface="Times New Roman"/>
                <a:cs typeface="Times New Roman"/>
              </a:rPr>
              <a:t>rows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900" i="1" spc="-55" dirty="0">
                <a:latin typeface="Trebuchet MS"/>
                <a:cs typeface="Trebuchet MS"/>
              </a:rPr>
              <a:t>Modello</a:t>
            </a:r>
            <a:r>
              <a:rPr sz="900" i="1" spc="-60" dirty="0">
                <a:latin typeface="Trebuchet MS"/>
                <a:cs typeface="Trebuchet MS"/>
              </a:rPr>
              <a:t> </a:t>
            </a:r>
            <a:r>
              <a:rPr sz="900" i="1" spc="-55" dirty="0">
                <a:latin typeface="Trebuchet MS"/>
                <a:cs typeface="Trebuchet MS"/>
              </a:rPr>
              <a:t>del </a:t>
            </a:r>
            <a:r>
              <a:rPr sz="900" i="1" spc="-10" dirty="0">
                <a:latin typeface="Trebuchet MS"/>
                <a:cs typeface="Trebuchet MS"/>
              </a:rPr>
              <a:t>frutteto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5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Panoramica</a:t>
            </a:r>
            <a:r>
              <a:rPr spc="-204" dirty="0"/>
              <a:t> </a:t>
            </a:r>
            <a:r>
              <a:rPr spc="-130" dirty="0"/>
              <a:t>dell’Approccio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175" y="1691640"/>
            <a:ext cx="33655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70" dirty="0">
                <a:latin typeface="Tahoma"/>
                <a:cs typeface="Tahoma"/>
              </a:rPr>
              <a:t>Il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nostro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approccio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si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compone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due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fasi: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761" y="2031365"/>
            <a:ext cx="4693285" cy="70485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75"/>
              </a:spcBef>
              <a:buClr>
                <a:srgbClr val="000000"/>
              </a:buClr>
              <a:buFont typeface="Lucida Sans Unicode"/>
              <a:buChar char="•"/>
              <a:tabLst>
                <a:tab pos="195580" algn="l"/>
              </a:tabLst>
            </a:pPr>
            <a:r>
              <a:rPr sz="1500" b="1" spc="-55" dirty="0">
                <a:solidFill>
                  <a:srgbClr val="CB4B28"/>
                </a:solidFill>
                <a:latin typeface="Trebuchet MS"/>
                <a:cs typeface="Trebuchet MS"/>
              </a:rPr>
              <a:t>Monitoraggio</a:t>
            </a:r>
            <a:r>
              <a:rPr sz="1500" spc="-55" dirty="0">
                <a:latin typeface="Tahoma"/>
                <a:cs typeface="Tahoma"/>
              </a:rPr>
              <a:t>: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comprendere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il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comportamento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del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suolo</a:t>
            </a:r>
            <a:endParaRPr sz="1500">
              <a:latin typeface="Tahoma"/>
              <a:cs typeface="Tahoma"/>
            </a:endParaRPr>
          </a:p>
          <a:p>
            <a:pPr marL="195580" indent="-182880">
              <a:lnSpc>
                <a:spcPct val="100000"/>
              </a:lnSpc>
              <a:spcBef>
                <a:spcPts val="875"/>
              </a:spcBef>
              <a:buClr>
                <a:srgbClr val="000000"/>
              </a:buClr>
              <a:buFont typeface="Lucida Sans Unicode"/>
              <a:buChar char="•"/>
              <a:tabLst>
                <a:tab pos="195580" algn="l"/>
              </a:tabLst>
            </a:pPr>
            <a:r>
              <a:rPr sz="1500" b="1" spc="-80" dirty="0">
                <a:solidFill>
                  <a:srgbClr val="CB4B28"/>
                </a:solidFill>
                <a:latin typeface="Trebuchet MS"/>
                <a:cs typeface="Trebuchet MS"/>
              </a:rPr>
              <a:t>Prescrizione</a:t>
            </a:r>
            <a:r>
              <a:rPr sz="1500" spc="-80" dirty="0">
                <a:latin typeface="Tahoma"/>
                <a:cs typeface="Tahoma"/>
              </a:rPr>
              <a:t>: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fornire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la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quantità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ottimale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d’acqua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175" y="2980690"/>
            <a:ext cx="4742815" cy="1289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95" dirty="0">
                <a:latin typeface="Tahoma"/>
                <a:cs typeface="Tahoma"/>
              </a:rPr>
              <a:t>…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coinvolge</a:t>
            </a:r>
            <a:r>
              <a:rPr sz="1500" spc="-14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due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attori:</a:t>
            </a:r>
            <a:endParaRPr sz="1500">
              <a:latin typeface="Tahoma"/>
              <a:cs typeface="Tahoma"/>
            </a:endParaRPr>
          </a:p>
          <a:p>
            <a:pPr marL="440690" indent="-182880">
              <a:lnSpc>
                <a:spcPct val="100000"/>
              </a:lnSpc>
              <a:spcBef>
                <a:spcPts val="1750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sz="1500" i="1" spc="-100" dirty="0">
                <a:solidFill>
                  <a:srgbClr val="3642B1"/>
                </a:solidFill>
                <a:latin typeface="Trebuchet MS"/>
                <a:cs typeface="Trebuchet MS"/>
              </a:rPr>
              <a:t>Agricoltore</a:t>
            </a:r>
            <a:r>
              <a:rPr sz="1500" spc="-100" dirty="0">
                <a:latin typeface="Tahoma"/>
                <a:cs typeface="Tahoma"/>
              </a:rPr>
              <a:t>: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fornisce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conoscenze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e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feedback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sul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campo</a:t>
            </a:r>
            <a:endParaRPr sz="1500">
              <a:latin typeface="Tahoma"/>
              <a:cs typeface="Tahoma"/>
            </a:endParaRPr>
          </a:p>
          <a:p>
            <a:pPr marL="440690" marR="684530" indent="-183515">
              <a:lnSpc>
                <a:spcPct val="108300"/>
              </a:lnSpc>
              <a:spcBef>
                <a:spcPts val="700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sz="1500" i="1" spc="-105" dirty="0">
                <a:solidFill>
                  <a:srgbClr val="3642B1"/>
                </a:solidFill>
                <a:latin typeface="Trebuchet MS"/>
                <a:cs typeface="Trebuchet MS"/>
              </a:rPr>
              <a:t>Tecnico</a:t>
            </a:r>
            <a:r>
              <a:rPr sz="1500" spc="-105" dirty="0">
                <a:latin typeface="Tahoma"/>
                <a:cs typeface="Tahoma"/>
              </a:rPr>
              <a:t>: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definisce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lo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stato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ottimale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e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verifica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il </a:t>
            </a:r>
            <a:r>
              <a:rPr sz="1500" spc="-20" dirty="0">
                <a:latin typeface="Tahoma"/>
                <a:cs typeface="Tahoma"/>
              </a:rPr>
              <a:t>comportamento</a:t>
            </a:r>
            <a:r>
              <a:rPr sz="1500" spc="-17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del</a:t>
            </a:r>
            <a:r>
              <a:rPr sz="1500" spc="-17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sistema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74" y="4511040"/>
            <a:ext cx="514540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95" dirty="0">
                <a:latin typeface="Tahoma"/>
                <a:cs typeface="Tahoma"/>
              </a:rPr>
              <a:t>…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e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richiede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un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ambiente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IoT:</a:t>
            </a:r>
            <a:endParaRPr sz="1500">
              <a:latin typeface="Tahoma"/>
              <a:cs typeface="Tahoma"/>
            </a:endParaRPr>
          </a:p>
          <a:p>
            <a:pPr marL="440690" indent="-182880">
              <a:lnSpc>
                <a:spcPct val="100000"/>
              </a:lnSpc>
              <a:spcBef>
                <a:spcPts val="1750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sz="1500" i="1" spc="-65" dirty="0">
                <a:solidFill>
                  <a:srgbClr val="3642B1"/>
                </a:solidFill>
                <a:latin typeface="Trebuchet MS"/>
                <a:cs typeface="Trebuchet MS"/>
              </a:rPr>
              <a:t>Sensori</a:t>
            </a:r>
            <a:r>
              <a:rPr sz="1500" i="1" spc="-9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latin typeface="Tahoma"/>
                <a:cs typeface="Tahoma"/>
              </a:rPr>
              <a:t>(obbligatori):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forniscono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conoscenza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in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tempo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reale</a:t>
            </a:r>
            <a:endParaRPr sz="1500">
              <a:latin typeface="Tahoma"/>
              <a:cs typeface="Tahoma"/>
            </a:endParaRPr>
          </a:p>
          <a:p>
            <a:pPr marL="440690" indent="-1828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sz="1500" i="1" spc="-65" dirty="0">
                <a:solidFill>
                  <a:srgbClr val="3642B1"/>
                </a:solidFill>
                <a:latin typeface="Trebuchet MS"/>
                <a:cs typeface="Trebuchet MS"/>
              </a:rPr>
              <a:t>Irrigazione</a:t>
            </a:r>
            <a:r>
              <a:rPr sz="1500" i="1" spc="-12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70" dirty="0">
                <a:solidFill>
                  <a:srgbClr val="3642B1"/>
                </a:solidFill>
                <a:latin typeface="Trebuchet MS"/>
                <a:cs typeface="Trebuchet MS"/>
              </a:rPr>
              <a:t>azionabile</a:t>
            </a:r>
            <a:r>
              <a:rPr sz="1500" i="1" spc="-114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25" dirty="0">
                <a:solidFill>
                  <a:srgbClr val="3642B1"/>
                </a:solidFill>
                <a:latin typeface="Trebuchet MS"/>
                <a:cs typeface="Trebuchet MS"/>
              </a:rPr>
              <a:t>da</a:t>
            </a:r>
            <a:r>
              <a:rPr sz="1500" i="1" spc="-114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90" dirty="0">
                <a:solidFill>
                  <a:srgbClr val="3642B1"/>
                </a:solidFill>
                <a:latin typeface="Trebuchet MS"/>
                <a:cs typeface="Trebuchet MS"/>
              </a:rPr>
              <a:t>remoto</a:t>
            </a:r>
            <a:r>
              <a:rPr sz="1500" i="1" spc="-9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latin typeface="Tahoma"/>
                <a:cs typeface="Tahoma"/>
              </a:rPr>
              <a:t>(opzionale)</a:t>
            </a:r>
            <a:endParaRPr sz="1500">
              <a:latin typeface="Tahoma"/>
              <a:cs typeface="Tahoma"/>
            </a:endParaRPr>
          </a:p>
          <a:p>
            <a:pPr marL="679450" marR="31115" lvl="1" indent="-183515">
              <a:lnSpc>
                <a:spcPct val="108300"/>
              </a:lnSpc>
              <a:spcBef>
                <a:spcPts val="700"/>
              </a:spcBef>
              <a:buFont typeface="Lucida Sans Unicode"/>
              <a:buChar char="▪"/>
              <a:tabLst>
                <a:tab pos="679450" algn="l"/>
              </a:tabLst>
            </a:pPr>
            <a:r>
              <a:rPr sz="1500" spc="-45" dirty="0">
                <a:latin typeface="Tahoma"/>
                <a:cs typeface="Tahoma"/>
              </a:rPr>
              <a:t>Senza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connessione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remota,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forniamo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all’agricoltore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una </a:t>
            </a:r>
            <a:r>
              <a:rPr sz="1500" spc="-30" dirty="0">
                <a:latin typeface="Tahoma"/>
                <a:cs typeface="Tahoma"/>
              </a:rPr>
              <a:t>raccomandazione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80" dirty="0">
                <a:latin typeface="Tahoma"/>
                <a:cs typeface="Tahoma"/>
              </a:rPr>
              <a:t>(es.</a:t>
            </a:r>
            <a:r>
              <a:rPr sz="1500" spc="-114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via</a:t>
            </a:r>
            <a:r>
              <a:rPr sz="1500" spc="-12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e-</a:t>
            </a:r>
            <a:r>
              <a:rPr sz="1500" spc="-10" dirty="0">
                <a:latin typeface="Tahoma"/>
                <a:cs typeface="Tahoma"/>
              </a:rPr>
              <a:t>mail)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80100" y="1689100"/>
            <a:ext cx="5113655" cy="3416300"/>
            <a:chOff x="5880100" y="1689100"/>
            <a:chExt cx="5113655" cy="34163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0100" y="1689100"/>
              <a:ext cx="5113337" cy="1714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0100" y="3403600"/>
              <a:ext cx="5113337" cy="1701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05448" y="4321873"/>
              <a:ext cx="4674235" cy="1905"/>
            </a:xfrm>
            <a:custGeom>
              <a:avLst/>
              <a:gdLst/>
              <a:ahLst/>
              <a:cxnLst/>
              <a:rect l="l" t="t" r="r" b="b"/>
              <a:pathLst>
                <a:path w="4674234" h="1904">
                  <a:moveTo>
                    <a:pt x="0" y="0"/>
                  </a:moveTo>
                  <a:lnTo>
                    <a:pt x="4673650" y="1876"/>
                  </a:lnTo>
                </a:path>
              </a:pathLst>
            </a:custGeom>
            <a:ln w="713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05449" y="3361626"/>
              <a:ext cx="888365" cy="236220"/>
            </a:xfrm>
            <a:custGeom>
              <a:avLst/>
              <a:gdLst/>
              <a:ahLst/>
              <a:cxnLst/>
              <a:rect l="l" t="t" r="r" b="b"/>
              <a:pathLst>
                <a:path w="888365" h="236220">
                  <a:moveTo>
                    <a:pt x="849071" y="235597"/>
                  </a:moveTo>
                  <a:lnTo>
                    <a:pt x="39243" y="235597"/>
                  </a:lnTo>
                  <a:lnTo>
                    <a:pt x="23965" y="232514"/>
                  </a:lnTo>
                  <a:lnTo>
                    <a:pt x="11491" y="224105"/>
                  </a:lnTo>
                  <a:lnTo>
                    <a:pt x="3083" y="211632"/>
                  </a:lnTo>
                  <a:lnTo>
                    <a:pt x="0" y="196354"/>
                  </a:lnTo>
                  <a:lnTo>
                    <a:pt x="0" y="39243"/>
                  </a:lnTo>
                  <a:lnTo>
                    <a:pt x="3083" y="23965"/>
                  </a:lnTo>
                  <a:lnTo>
                    <a:pt x="11491" y="11491"/>
                  </a:lnTo>
                  <a:lnTo>
                    <a:pt x="23965" y="3083"/>
                  </a:lnTo>
                  <a:lnTo>
                    <a:pt x="39243" y="0"/>
                  </a:lnTo>
                  <a:lnTo>
                    <a:pt x="849071" y="0"/>
                  </a:lnTo>
                  <a:lnTo>
                    <a:pt x="864325" y="3083"/>
                  </a:lnTo>
                  <a:lnTo>
                    <a:pt x="876796" y="11491"/>
                  </a:lnTo>
                  <a:lnTo>
                    <a:pt x="885213" y="23965"/>
                  </a:lnTo>
                  <a:lnTo>
                    <a:pt x="888301" y="39243"/>
                  </a:lnTo>
                  <a:lnTo>
                    <a:pt x="888301" y="196354"/>
                  </a:lnTo>
                  <a:lnTo>
                    <a:pt x="885213" y="211632"/>
                  </a:lnTo>
                  <a:lnTo>
                    <a:pt x="876796" y="224105"/>
                  </a:lnTo>
                  <a:lnTo>
                    <a:pt x="864325" y="232514"/>
                  </a:lnTo>
                  <a:lnTo>
                    <a:pt x="849071" y="235597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37209" y="3384651"/>
            <a:ext cx="62547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Monitoring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76791" y="3686467"/>
            <a:ext cx="888365" cy="236220"/>
          </a:xfrm>
          <a:custGeom>
            <a:avLst/>
            <a:gdLst/>
            <a:ahLst/>
            <a:cxnLst/>
            <a:rect l="l" t="t" r="r" b="b"/>
            <a:pathLst>
              <a:path w="888365" h="236220">
                <a:moveTo>
                  <a:pt x="849071" y="235597"/>
                </a:moveTo>
                <a:lnTo>
                  <a:pt x="39243" y="235597"/>
                </a:lnTo>
                <a:lnTo>
                  <a:pt x="23965" y="232514"/>
                </a:lnTo>
                <a:lnTo>
                  <a:pt x="11491" y="224105"/>
                </a:lnTo>
                <a:lnTo>
                  <a:pt x="3083" y="211632"/>
                </a:lnTo>
                <a:lnTo>
                  <a:pt x="0" y="196354"/>
                </a:lnTo>
                <a:lnTo>
                  <a:pt x="0" y="39242"/>
                </a:lnTo>
                <a:lnTo>
                  <a:pt x="3083" y="23965"/>
                </a:lnTo>
                <a:lnTo>
                  <a:pt x="11491" y="11491"/>
                </a:lnTo>
                <a:lnTo>
                  <a:pt x="23965" y="3083"/>
                </a:lnTo>
                <a:lnTo>
                  <a:pt x="39243" y="0"/>
                </a:lnTo>
                <a:lnTo>
                  <a:pt x="849071" y="0"/>
                </a:lnTo>
                <a:lnTo>
                  <a:pt x="864346" y="3083"/>
                </a:lnTo>
                <a:lnTo>
                  <a:pt x="876815" y="11491"/>
                </a:lnTo>
                <a:lnTo>
                  <a:pt x="885220" y="23965"/>
                </a:lnTo>
                <a:lnTo>
                  <a:pt x="888301" y="39242"/>
                </a:lnTo>
                <a:lnTo>
                  <a:pt x="888301" y="196354"/>
                </a:lnTo>
                <a:lnTo>
                  <a:pt x="885220" y="211632"/>
                </a:lnTo>
                <a:lnTo>
                  <a:pt x="876815" y="224105"/>
                </a:lnTo>
                <a:lnTo>
                  <a:pt x="864346" y="232514"/>
                </a:lnTo>
                <a:lnTo>
                  <a:pt x="849071" y="235597"/>
                </a:lnTo>
                <a:close/>
              </a:path>
            </a:pathLst>
          </a:custGeom>
          <a:solidFill>
            <a:srgbClr val="3B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268979" y="3709494"/>
            <a:ext cx="70358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Prescripting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76785" y="2358682"/>
            <a:ext cx="4053204" cy="2520950"/>
            <a:chOff x="5976785" y="2358682"/>
            <a:chExt cx="4053204" cy="2520950"/>
          </a:xfrm>
        </p:grpSpPr>
        <p:sp>
          <p:nvSpPr>
            <p:cNvPr id="16" name="object 16"/>
            <p:cNvSpPr/>
            <p:nvPr/>
          </p:nvSpPr>
          <p:spPr>
            <a:xfrm>
              <a:off x="6283579" y="3636518"/>
              <a:ext cx="128905" cy="771525"/>
            </a:xfrm>
            <a:custGeom>
              <a:avLst/>
              <a:gdLst/>
              <a:ahLst/>
              <a:cxnLst/>
              <a:rect l="l" t="t" r="r" b="b"/>
              <a:pathLst>
                <a:path w="128904" h="771525">
                  <a:moveTo>
                    <a:pt x="128435" y="64236"/>
                  </a:moveTo>
                  <a:lnTo>
                    <a:pt x="0" y="64236"/>
                  </a:lnTo>
                  <a:lnTo>
                    <a:pt x="64236" y="0"/>
                  </a:lnTo>
                  <a:lnTo>
                    <a:pt x="128435" y="64236"/>
                  </a:lnTo>
                  <a:close/>
                </a:path>
                <a:path w="128904" h="771525">
                  <a:moveTo>
                    <a:pt x="96329" y="771029"/>
                  </a:moveTo>
                  <a:lnTo>
                    <a:pt x="32143" y="771029"/>
                  </a:lnTo>
                  <a:lnTo>
                    <a:pt x="32143" y="64236"/>
                  </a:lnTo>
                  <a:lnTo>
                    <a:pt x="96329" y="64236"/>
                  </a:lnTo>
                  <a:lnTo>
                    <a:pt x="96329" y="771029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5099" y="3418725"/>
              <a:ext cx="167678" cy="1285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20277" y="3747147"/>
              <a:ext cx="474980" cy="128905"/>
            </a:xfrm>
            <a:custGeom>
              <a:avLst/>
              <a:gdLst/>
              <a:ahLst/>
              <a:cxnLst/>
              <a:rect l="l" t="t" r="r" b="b"/>
              <a:pathLst>
                <a:path w="474979" h="128904">
                  <a:moveTo>
                    <a:pt x="410260" y="128536"/>
                  </a:moveTo>
                  <a:lnTo>
                    <a:pt x="410260" y="96393"/>
                  </a:lnTo>
                  <a:lnTo>
                    <a:pt x="0" y="96393"/>
                  </a:lnTo>
                  <a:lnTo>
                    <a:pt x="0" y="32143"/>
                  </a:lnTo>
                  <a:lnTo>
                    <a:pt x="410260" y="32143"/>
                  </a:lnTo>
                  <a:lnTo>
                    <a:pt x="410260" y="0"/>
                  </a:lnTo>
                  <a:lnTo>
                    <a:pt x="474459" y="64236"/>
                  </a:lnTo>
                  <a:lnTo>
                    <a:pt x="410260" y="128536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76785" y="3997032"/>
              <a:ext cx="292735" cy="306070"/>
            </a:xfrm>
            <a:custGeom>
              <a:avLst/>
              <a:gdLst/>
              <a:ahLst/>
              <a:cxnLst/>
              <a:rect l="l" t="t" r="r" b="b"/>
              <a:pathLst>
                <a:path w="292735" h="306070">
                  <a:moveTo>
                    <a:pt x="123329" y="74929"/>
                  </a:moveTo>
                  <a:lnTo>
                    <a:pt x="92439" y="49529"/>
                  </a:lnTo>
                  <a:lnTo>
                    <a:pt x="83350" y="48260"/>
                  </a:lnTo>
                  <a:lnTo>
                    <a:pt x="117132" y="48260"/>
                  </a:lnTo>
                  <a:lnTo>
                    <a:pt x="127702" y="27939"/>
                  </a:lnTo>
                  <a:lnTo>
                    <a:pt x="143071" y="12700"/>
                  </a:lnTo>
                  <a:lnTo>
                    <a:pt x="162041" y="2539"/>
                  </a:lnTo>
                  <a:lnTo>
                    <a:pt x="183413" y="0"/>
                  </a:lnTo>
                  <a:lnTo>
                    <a:pt x="183959" y="0"/>
                  </a:lnTo>
                  <a:lnTo>
                    <a:pt x="210053" y="5079"/>
                  </a:lnTo>
                  <a:lnTo>
                    <a:pt x="221013" y="12700"/>
                  </a:lnTo>
                  <a:lnTo>
                    <a:pt x="183413" y="12700"/>
                  </a:lnTo>
                  <a:lnTo>
                    <a:pt x="163701" y="15239"/>
                  </a:lnTo>
                  <a:lnTo>
                    <a:pt x="146638" y="26670"/>
                  </a:lnTo>
                  <a:lnTo>
                    <a:pt x="133612" y="41910"/>
                  </a:lnTo>
                  <a:lnTo>
                    <a:pt x="126009" y="60960"/>
                  </a:lnTo>
                  <a:lnTo>
                    <a:pt x="123329" y="74929"/>
                  </a:lnTo>
                  <a:close/>
                </a:path>
                <a:path w="292735" h="306070">
                  <a:moveTo>
                    <a:pt x="264571" y="207010"/>
                  </a:moveTo>
                  <a:lnTo>
                    <a:pt x="228020" y="207010"/>
                  </a:lnTo>
                  <a:lnTo>
                    <a:pt x="242227" y="204470"/>
                  </a:lnTo>
                  <a:lnTo>
                    <a:pt x="255092" y="199389"/>
                  </a:lnTo>
                  <a:lnTo>
                    <a:pt x="266031" y="189229"/>
                  </a:lnTo>
                  <a:lnTo>
                    <a:pt x="273937" y="177800"/>
                  </a:lnTo>
                  <a:lnTo>
                    <a:pt x="278736" y="166370"/>
                  </a:lnTo>
                  <a:lnTo>
                    <a:pt x="280352" y="154939"/>
                  </a:lnTo>
                  <a:lnTo>
                    <a:pt x="277447" y="137160"/>
                  </a:lnTo>
                  <a:lnTo>
                    <a:pt x="269425" y="124460"/>
                  </a:lnTo>
                  <a:lnTo>
                    <a:pt x="257329" y="114300"/>
                  </a:lnTo>
                  <a:lnTo>
                    <a:pt x="242201" y="109220"/>
                  </a:lnTo>
                  <a:lnTo>
                    <a:pt x="233908" y="107950"/>
                  </a:lnTo>
                  <a:lnTo>
                    <a:pt x="237185" y="100329"/>
                  </a:lnTo>
                  <a:lnTo>
                    <a:pt x="239612" y="93979"/>
                  </a:lnTo>
                  <a:lnTo>
                    <a:pt x="241230" y="86360"/>
                  </a:lnTo>
                  <a:lnTo>
                    <a:pt x="241895" y="80010"/>
                  </a:lnTo>
                  <a:lnTo>
                    <a:pt x="241998" y="71120"/>
                  </a:lnTo>
                  <a:lnTo>
                    <a:pt x="236414" y="48260"/>
                  </a:lnTo>
                  <a:lnTo>
                    <a:pt x="223605" y="29210"/>
                  </a:lnTo>
                  <a:lnTo>
                    <a:pt x="205458" y="16510"/>
                  </a:lnTo>
                  <a:lnTo>
                    <a:pt x="183857" y="12700"/>
                  </a:lnTo>
                  <a:lnTo>
                    <a:pt x="221013" y="12700"/>
                  </a:lnTo>
                  <a:lnTo>
                    <a:pt x="231973" y="20320"/>
                  </a:lnTo>
                  <a:lnTo>
                    <a:pt x="247447" y="43179"/>
                  </a:lnTo>
                  <a:lnTo>
                    <a:pt x="254203" y="71120"/>
                  </a:lnTo>
                  <a:lnTo>
                    <a:pt x="254086" y="80010"/>
                  </a:lnTo>
                  <a:lnTo>
                    <a:pt x="253787" y="83820"/>
                  </a:lnTo>
                  <a:lnTo>
                    <a:pt x="252703" y="91439"/>
                  </a:lnTo>
                  <a:lnTo>
                    <a:pt x="251028" y="97789"/>
                  </a:lnTo>
                  <a:lnTo>
                    <a:pt x="267705" y="105410"/>
                  </a:lnTo>
                  <a:lnTo>
                    <a:pt x="280844" y="118110"/>
                  </a:lnTo>
                  <a:lnTo>
                    <a:pt x="289454" y="134620"/>
                  </a:lnTo>
                  <a:lnTo>
                    <a:pt x="292544" y="154939"/>
                  </a:lnTo>
                  <a:lnTo>
                    <a:pt x="290562" y="168910"/>
                  </a:lnTo>
                  <a:lnTo>
                    <a:pt x="284680" y="184150"/>
                  </a:lnTo>
                  <a:lnTo>
                    <a:pt x="274992" y="198120"/>
                  </a:lnTo>
                  <a:lnTo>
                    <a:pt x="264571" y="207010"/>
                  </a:lnTo>
                  <a:close/>
                </a:path>
                <a:path w="292735" h="306070">
                  <a:moveTo>
                    <a:pt x="73126" y="293370"/>
                  </a:moveTo>
                  <a:lnTo>
                    <a:pt x="21628" y="293370"/>
                  </a:lnTo>
                  <a:lnTo>
                    <a:pt x="24358" y="290829"/>
                  </a:lnTo>
                  <a:lnTo>
                    <a:pt x="24358" y="283210"/>
                  </a:lnTo>
                  <a:lnTo>
                    <a:pt x="21628" y="280670"/>
                  </a:lnTo>
                  <a:lnTo>
                    <a:pt x="60972" y="280670"/>
                  </a:lnTo>
                  <a:lnTo>
                    <a:pt x="60972" y="219710"/>
                  </a:lnTo>
                  <a:lnTo>
                    <a:pt x="57556" y="217170"/>
                  </a:lnTo>
                  <a:lnTo>
                    <a:pt x="54470" y="213360"/>
                  </a:lnTo>
                  <a:lnTo>
                    <a:pt x="52146" y="209550"/>
                  </a:lnTo>
                  <a:lnTo>
                    <a:pt x="31187" y="205739"/>
                  </a:lnTo>
                  <a:lnTo>
                    <a:pt x="14685" y="193039"/>
                  </a:lnTo>
                  <a:lnTo>
                    <a:pt x="3877" y="176529"/>
                  </a:lnTo>
                  <a:lnTo>
                    <a:pt x="0" y="154939"/>
                  </a:lnTo>
                  <a:lnTo>
                    <a:pt x="2197" y="138429"/>
                  </a:lnTo>
                  <a:lnTo>
                    <a:pt x="8428" y="123189"/>
                  </a:lnTo>
                  <a:lnTo>
                    <a:pt x="18146" y="110489"/>
                  </a:lnTo>
                  <a:lnTo>
                    <a:pt x="30810" y="101600"/>
                  </a:lnTo>
                  <a:lnTo>
                    <a:pt x="30066" y="95250"/>
                  </a:lnTo>
                  <a:lnTo>
                    <a:pt x="30090" y="93979"/>
                  </a:lnTo>
                  <a:lnTo>
                    <a:pt x="30211" y="87629"/>
                  </a:lnTo>
                  <a:lnTo>
                    <a:pt x="31240" y="80010"/>
                  </a:lnTo>
                  <a:lnTo>
                    <a:pt x="50673" y="46989"/>
                  </a:lnTo>
                  <a:lnTo>
                    <a:pt x="78143" y="35560"/>
                  </a:lnTo>
                  <a:lnTo>
                    <a:pt x="88698" y="35560"/>
                  </a:lnTo>
                  <a:lnTo>
                    <a:pt x="98899" y="38100"/>
                  </a:lnTo>
                  <a:lnTo>
                    <a:pt x="108470" y="41910"/>
                  </a:lnTo>
                  <a:lnTo>
                    <a:pt x="117132" y="48260"/>
                  </a:lnTo>
                  <a:lnTo>
                    <a:pt x="79324" y="48260"/>
                  </a:lnTo>
                  <a:lnTo>
                    <a:pt x="68106" y="50800"/>
                  </a:lnTo>
                  <a:lnTo>
                    <a:pt x="42948" y="83820"/>
                  </a:lnTo>
                  <a:lnTo>
                    <a:pt x="42232" y="91439"/>
                  </a:lnTo>
                  <a:lnTo>
                    <a:pt x="42341" y="93979"/>
                  </a:lnTo>
                  <a:lnTo>
                    <a:pt x="42395" y="95250"/>
                  </a:lnTo>
                  <a:lnTo>
                    <a:pt x="42504" y="97789"/>
                  </a:lnTo>
                  <a:lnTo>
                    <a:pt x="43764" y="104139"/>
                  </a:lnTo>
                  <a:lnTo>
                    <a:pt x="45199" y="109220"/>
                  </a:lnTo>
                  <a:lnTo>
                    <a:pt x="39992" y="111760"/>
                  </a:lnTo>
                  <a:lnTo>
                    <a:pt x="28637" y="118110"/>
                  </a:lnTo>
                  <a:lnTo>
                    <a:pt x="19864" y="128270"/>
                  </a:lnTo>
                  <a:lnTo>
                    <a:pt x="14208" y="140970"/>
                  </a:lnTo>
                  <a:lnTo>
                    <a:pt x="12204" y="154939"/>
                  </a:lnTo>
                  <a:lnTo>
                    <a:pt x="15334" y="171450"/>
                  </a:lnTo>
                  <a:lnTo>
                    <a:pt x="24106" y="185420"/>
                  </a:lnTo>
                  <a:lnTo>
                    <a:pt x="37595" y="194310"/>
                  </a:lnTo>
                  <a:lnTo>
                    <a:pt x="54876" y="196850"/>
                  </a:lnTo>
                  <a:lnTo>
                    <a:pt x="59880" y="196850"/>
                  </a:lnTo>
                  <a:lnTo>
                    <a:pt x="61467" y="200660"/>
                  </a:lnTo>
                  <a:lnTo>
                    <a:pt x="66118" y="208279"/>
                  </a:lnTo>
                  <a:lnTo>
                    <a:pt x="72545" y="212089"/>
                  </a:lnTo>
                  <a:lnTo>
                    <a:pt x="79177" y="214629"/>
                  </a:lnTo>
                  <a:lnTo>
                    <a:pt x="192633" y="214629"/>
                  </a:lnTo>
                  <a:lnTo>
                    <a:pt x="189856" y="217170"/>
                  </a:lnTo>
                  <a:lnTo>
                    <a:pt x="115785" y="217170"/>
                  </a:lnTo>
                  <a:lnTo>
                    <a:pt x="108045" y="222250"/>
                  </a:lnTo>
                  <a:lnTo>
                    <a:pt x="100599" y="226060"/>
                  </a:lnTo>
                  <a:lnTo>
                    <a:pt x="73126" y="226060"/>
                  </a:lnTo>
                  <a:lnTo>
                    <a:pt x="73126" y="293370"/>
                  </a:lnTo>
                  <a:close/>
                </a:path>
                <a:path w="292735" h="306070">
                  <a:moveTo>
                    <a:pt x="156717" y="214629"/>
                  </a:moveTo>
                  <a:lnTo>
                    <a:pt x="93345" y="214629"/>
                  </a:lnTo>
                  <a:lnTo>
                    <a:pt x="100926" y="212089"/>
                  </a:lnTo>
                  <a:lnTo>
                    <a:pt x="108498" y="207010"/>
                  </a:lnTo>
                  <a:lnTo>
                    <a:pt x="117373" y="199389"/>
                  </a:lnTo>
                  <a:lnTo>
                    <a:pt x="122885" y="193039"/>
                  </a:lnTo>
                  <a:lnTo>
                    <a:pt x="126898" y="200660"/>
                  </a:lnTo>
                  <a:lnTo>
                    <a:pt x="128777" y="203200"/>
                  </a:lnTo>
                  <a:lnTo>
                    <a:pt x="134126" y="208279"/>
                  </a:lnTo>
                  <a:lnTo>
                    <a:pt x="143316" y="213360"/>
                  </a:lnTo>
                  <a:lnTo>
                    <a:pt x="156717" y="214629"/>
                  </a:lnTo>
                  <a:close/>
                </a:path>
                <a:path w="292735" h="306070">
                  <a:moveTo>
                    <a:pt x="192633" y="214629"/>
                  </a:moveTo>
                  <a:lnTo>
                    <a:pt x="156717" y="214629"/>
                  </a:lnTo>
                  <a:lnTo>
                    <a:pt x="170379" y="213360"/>
                  </a:lnTo>
                  <a:lnTo>
                    <a:pt x="180195" y="208279"/>
                  </a:lnTo>
                  <a:lnTo>
                    <a:pt x="186309" y="203200"/>
                  </a:lnTo>
                  <a:lnTo>
                    <a:pt x="188861" y="200660"/>
                  </a:lnTo>
                  <a:lnTo>
                    <a:pt x="191846" y="195579"/>
                  </a:lnTo>
                  <a:lnTo>
                    <a:pt x="196405" y="198120"/>
                  </a:lnTo>
                  <a:lnTo>
                    <a:pt x="212677" y="204470"/>
                  </a:lnTo>
                  <a:lnTo>
                    <a:pt x="228020" y="207010"/>
                  </a:lnTo>
                  <a:lnTo>
                    <a:pt x="264571" y="207010"/>
                  </a:lnTo>
                  <a:lnTo>
                    <a:pt x="261594" y="209550"/>
                  </a:lnTo>
                  <a:lnTo>
                    <a:pt x="257594" y="212089"/>
                  </a:lnTo>
                  <a:lnTo>
                    <a:pt x="195313" y="212089"/>
                  </a:lnTo>
                  <a:lnTo>
                    <a:pt x="192633" y="214629"/>
                  </a:lnTo>
                  <a:close/>
                </a:path>
                <a:path w="292735" h="306070">
                  <a:moveTo>
                    <a:pt x="270865" y="293370"/>
                  </a:moveTo>
                  <a:lnTo>
                    <a:pt x="219430" y="293370"/>
                  </a:lnTo>
                  <a:lnTo>
                    <a:pt x="219430" y="218439"/>
                  </a:lnTo>
                  <a:lnTo>
                    <a:pt x="212077" y="218439"/>
                  </a:lnTo>
                  <a:lnTo>
                    <a:pt x="204050" y="215900"/>
                  </a:lnTo>
                  <a:lnTo>
                    <a:pt x="195313" y="212089"/>
                  </a:lnTo>
                  <a:lnTo>
                    <a:pt x="257594" y="212089"/>
                  </a:lnTo>
                  <a:lnTo>
                    <a:pt x="255594" y="213360"/>
                  </a:lnTo>
                  <a:lnTo>
                    <a:pt x="248599" y="215900"/>
                  </a:lnTo>
                  <a:lnTo>
                    <a:pt x="240599" y="218439"/>
                  </a:lnTo>
                  <a:lnTo>
                    <a:pt x="231584" y="219710"/>
                  </a:lnTo>
                  <a:lnTo>
                    <a:pt x="231584" y="280670"/>
                  </a:lnTo>
                  <a:lnTo>
                    <a:pt x="270865" y="280670"/>
                  </a:lnTo>
                  <a:lnTo>
                    <a:pt x="268147" y="283210"/>
                  </a:lnTo>
                  <a:lnTo>
                    <a:pt x="268147" y="290829"/>
                  </a:lnTo>
                  <a:lnTo>
                    <a:pt x="270865" y="293370"/>
                  </a:lnTo>
                  <a:close/>
                </a:path>
                <a:path w="292735" h="306070">
                  <a:moveTo>
                    <a:pt x="121894" y="306070"/>
                  </a:moveTo>
                  <a:lnTo>
                    <a:pt x="114786" y="304800"/>
                  </a:lnTo>
                  <a:lnTo>
                    <a:pt x="108967" y="300989"/>
                  </a:lnTo>
                  <a:lnTo>
                    <a:pt x="105037" y="294639"/>
                  </a:lnTo>
                  <a:lnTo>
                    <a:pt x="103593" y="287020"/>
                  </a:lnTo>
                  <a:lnTo>
                    <a:pt x="103593" y="279400"/>
                  </a:lnTo>
                  <a:lnTo>
                    <a:pt x="108699" y="271779"/>
                  </a:lnTo>
                  <a:lnTo>
                    <a:pt x="115785" y="269239"/>
                  </a:lnTo>
                  <a:lnTo>
                    <a:pt x="115785" y="217170"/>
                  </a:lnTo>
                  <a:lnTo>
                    <a:pt x="189856" y="217170"/>
                  </a:lnTo>
                  <a:lnTo>
                    <a:pt x="188467" y="218439"/>
                  </a:lnTo>
                  <a:lnTo>
                    <a:pt x="127990" y="218439"/>
                  </a:lnTo>
                  <a:lnTo>
                    <a:pt x="127990" y="269239"/>
                  </a:lnTo>
                  <a:lnTo>
                    <a:pt x="135089" y="271779"/>
                  </a:lnTo>
                  <a:lnTo>
                    <a:pt x="140195" y="279400"/>
                  </a:lnTo>
                  <a:lnTo>
                    <a:pt x="140195" y="280670"/>
                  </a:lnTo>
                  <a:lnTo>
                    <a:pt x="118516" y="280670"/>
                  </a:lnTo>
                  <a:lnTo>
                    <a:pt x="115785" y="283210"/>
                  </a:lnTo>
                  <a:lnTo>
                    <a:pt x="115785" y="290829"/>
                  </a:lnTo>
                  <a:lnTo>
                    <a:pt x="118516" y="293370"/>
                  </a:lnTo>
                  <a:lnTo>
                    <a:pt x="138992" y="293370"/>
                  </a:lnTo>
                  <a:lnTo>
                    <a:pt x="138752" y="294639"/>
                  </a:lnTo>
                  <a:lnTo>
                    <a:pt x="134821" y="300989"/>
                  </a:lnTo>
                  <a:lnTo>
                    <a:pt x="129002" y="304800"/>
                  </a:lnTo>
                  <a:lnTo>
                    <a:pt x="121894" y="306070"/>
                  </a:lnTo>
                  <a:close/>
                </a:path>
                <a:path w="292735" h="306070">
                  <a:moveTo>
                    <a:pt x="166497" y="227329"/>
                  </a:moveTo>
                  <a:lnTo>
                    <a:pt x="147721" y="227329"/>
                  </a:lnTo>
                  <a:lnTo>
                    <a:pt x="139973" y="224789"/>
                  </a:lnTo>
                  <a:lnTo>
                    <a:pt x="133415" y="222250"/>
                  </a:lnTo>
                  <a:lnTo>
                    <a:pt x="127990" y="218439"/>
                  </a:lnTo>
                  <a:lnTo>
                    <a:pt x="188467" y="218439"/>
                  </a:lnTo>
                  <a:lnTo>
                    <a:pt x="182816" y="220979"/>
                  </a:lnTo>
                  <a:lnTo>
                    <a:pt x="182816" y="226060"/>
                  </a:lnTo>
                  <a:lnTo>
                    <a:pt x="170662" y="226060"/>
                  </a:lnTo>
                  <a:lnTo>
                    <a:pt x="166497" y="227329"/>
                  </a:lnTo>
                  <a:close/>
                </a:path>
                <a:path w="292735" h="306070">
                  <a:moveTo>
                    <a:pt x="92911" y="227329"/>
                  </a:moveTo>
                  <a:lnTo>
                    <a:pt x="77292" y="227329"/>
                  </a:lnTo>
                  <a:lnTo>
                    <a:pt x="73126" y="226060"/>
                  </a:lnTo>
                  <a:lnTo>
                    <a:pt x="100599" y="226060"/>
                  </a:lnTo>
                  <a:lnTo>
                    <a:pt x="92911" y="227329"/>
                  </a:lnTo>
                  <a:close/>
                </a:path>
                <a:path w="292735" h="306070">
                  <a:moveTo>
                    <a:pt x="176758" y="306070"/>
                  </a:moveTo>
                  <a:lnTo>
                    <a:pt x="169628" y="304800"/>
                  </a:lnTo>
                  <a:lnTo>
                    <a:pt x="163812" y="300989"/>
                  </a:lnTo>
                  <a:lnTo>
                    <a:pt x="159893" y="294639"/>
                  </a:lnTo>
                  <a:lnTo>
                    <a:pt x="158457" y="287020"/>
                  </a:lnTo>
                  <a:lnTo>
                    <a:pt x="158457" y="279400"/>
                  </a:lnTo>
                  <a:lnTo>
                    <a:pt x="163563" y="271779"/>
                  </a:lnTo>
                  <a:lnTo>
                    <a:pt x="170662" y="269239"/>
                  </a:lnTo>
                  <a:lnTo>
                    <a:pt x="170662" y="226060"/>
                  </a:lnTo>
                  <a:lnTo>
                    <a:pt x="182816" y="226060"/>
                  </a:lnTo>
                  <a:lnTo>
                    <a:pt x="182816" y="269239"/>
                  </a:lnTo>
                  <a:lnTo>
                    <a:pt x="189903" y="271779"/>
                  </a:lnTo>
                  <a:lnTo>
                    <a:pt x="195021" y="279400"/>
                  </a:lnTo>
                  <a:lnTo>
                    <a:pt x="195021" y="280670"/>
                  </a:lnTo>
                  <a:lnTo>
                    <a:pt x="173393" y="280670"/>
                  </a:lnTo>
                  <a:lnTo>
                    <a:pt x="170662" y="283210"/>
                  </a:lnTo>
                  <a:lnTo>
                    <a:pt x="170662" y="290829"/>
                  </a:lnTo>
                  <a:lnTo>
                    <a:pt x="173393" y="293370"/>
                  </a:lnTo>
                  <a:lnTo>
                    <a:pt x="193823" y="293370"/>
                  </a:lnTo>
                  <a:lnTo>
                    <a:pt x="193583" y="294639"/>
                  </a:lnTo>
                  <a:lnTo>
                    <a:pt x="189666" y="300989"/>
                  </a:lnTo>
                  <a:lnTo>
                    <a:pt x="183860" y="304800"/>
                  </a:lnTo>
                  <a:lnTo>
                    <a:pt x="176758" y="306070"/>
                  </a:lnTo>
                  <a:close/>
                </a:path>
                <a:path w="292735" h="306070">
                  <a:moveTo>
                    <a:pt x="26250" y="306070"/>
                  </a:moveTo>
                  <a:lnTo>
                    <a:pt x="18313" y="306070"/>
                  </a:lnTo>
                  <a:lnTo>
                    <a:pt x="11181" y="304800"/>
                  </a:lnTo>
                  <a:lnTo>
                    <a:pt x="5360" y="300989"/>
                  </a:lnTo>
                  <a:lnTo>
                    <a:pt x="1438" y="294639"/>
                  </a:lnTo>
                  <a:lnTo>
                    <a:pt x="0" y="287020"/>
                  </a:lnTo>
                  <a:lnTo>
                    <a:pt x="1438" y="279400"/>
                  </a:lnTo>
                  <a:lnTo>
                    <a:pt x="5360" y="273050"/>
                  </a:lnTo>
                  <a:lnTo>
                    <a:pt x="11181" y="269239"/>
                  </a:lnTo>
                  <a:lnTo>
                    <a:pt x="18313" y="267970"/>
                  </a:lnTo>
                  <a:lnTo>
                    <a:pt x="26250" y="267970"/>
                  </a:lnTo>
                  <a:lnTo>
                    <a:pt x="32943" y="273050"/>
                  </a:lnTo>
                  <a:lnTo>
                    <a:pt x="35471" y="280670"/>
                  </a:lnTo>
                  <a:lnTo>
                    <a:pt x="14935" y="280670"/>
                  </a:lnTo>
                  <a:lnTo>
                    <a:pt x="12204" y="283210"/>
                  </a:lnTo>
                  <a:lnTo>
                    <a:pt x="12204" y="290829"/>
                  </a:lnTo>
                  <a:lnTo>
                    <a:pt x="14935" y="293370"/>
                  </a:lnTo>
                  <a:lnTo>
                    <a:pt x="35471" y="293370"/>
                  </a:lnTo>
                  <a:lnTo>
                    <a:pt x="32943" y="300989"/>
                  </a:lnTo>
                  <a:lnTo>
                    <a:pt x="26250" y="306070"/>
                  </a:lnTo>
                  <a:close/>
                </a:path>
                <a:path w="292735" h="306070">
                  <a:moveTo>
                    <a:pt x="274243" y="306070"/>
                  </a:moveTo>
                  <a:lnTo>
                    <a:pt x="266306" y="306070"/>
                  </a:lnTo>
                  <a:lnTo>
                    <a:pt x="259613" y="300989"/>
                  </a:lnTo>
                  <a:lnTo>
                    <a:pt x="257073" y="293370"/>
                  </a:lnTo>
                  <a:lnTo>
                    <a:pt x="277622" y="293370"/>
                  </a:lnTo>
                  <a:lnTo>
                    <a:pt x="280352" y="290829"/>
                  </a:lnTo>
                  <a:lnTo>
                    <a:pt x="280352" y="283210"/>
                  </a:lnTo>
                  <a:lnTo>
                    <a:pt x="277622" y="280670"/>
                  </a:lnTo>
                  <a:lnTo>
                    <a:pt x="257073" y="280670"/>
                  </a:lnTo>
                  <a:lnTo>
                    <a:pt x="259613" y="273050"/>
                  </a:lnTo>
                  <a:lnTo>
                    <a:pt x="266306" y="267970"/>
                  </a:lnTo>
                  <a:lnTo>
                    <a:pt x="274243" y="267970"/>
                  </a:lnTo>
                  <a:lnTo>
                    <a:pt x="281352" y="269239"/>
                  </a:lnTo>
                  <a:lnTo>
                    <a:pt x="287170" y="273050"/>
                  </a:lnTo>
                  <a:lnTo>
                    <a:pt x="291101" y="279400"/>
                  </a:lnTo>
                  <a:lnTo>
                    <a:pt x="292544" y="287020"/>
                  </a:lnTo>
                  <a:lnTo>
                    <a:pt x="291101" y="294639"/>
                  </a:lnTo>
                  <a:lnTo>
                    <a:pt x="287170" y="300989"/>
                  </a:lnTo>
                  <a:lnTo>
                    <a:pt x="281352" y="304800"/>
                  </a:lnTo>
                  <a:lnTo>
                    <a:pt x="274243" y="306070"/>
                  </a:lnTo>
                  <a:close/>
                </a:path>
                <a:path w="292735" h="306070">
                  <a:moveTo>
                    <a:pt x="138992" y="293370"/>
                  </a:moveTo>
                  <a:lnTo>
                    <a:pt x="125272" y="293370"/>
                  </a:lnTo>
                  <a:lnTo>
                    <a:pt x="127990" y="290829"/>
                  </a:lnTo>
                  <a:lnTo>
                    <a:pt x="127990" y="283210"/>
                  </a:lnTo>
                  <a:lnTo>
                    <a:pt x="125272" y="280670"/>
                  </a:lnTo>
                  <a:lnTo>
                    <a:pt x="140195" y="280670"/>
                  </a:lnTo>
                  <a:lnTo>
                    <a:pt x="140195" y="287020"/>
                  </a:lnTo>
                  <a:lnTo>
                    <a:pt x="138992" y="293370"/>
                  </a:lnTo>
                  <a:close/>
                </a:path>
                <a:path w="292735" h="306070">
                  <a:moveTo>
                    <a:pt x="193823" y="293370"/>
                  </a:moveTo>
                  <a:lnTo>
                    <a:pt x="180086" y="293370"/>
                  </a:lnTo>
                  <a:lnTo>
                    <a:pt x="182816" y="290829"/>
                  </a:lnTo>
                  <a:lnTo>
                    <a:pt x="182816" y="283210"/>
                  </a:lnTo>
                  <a:lnTo>
                    <a:pt x="180086" y="280670"/>
                  </a:lnTo>
                  <a:lnTo>
                    <a:pt x="195021" y="280670"/>
                  </a:lnTo>
                  <a:lnTo>
                    <a:pt x="195021" y="287020"/>
                  </a:lnTo>
                  <a:lnTo>
                    <a:pt x="193823" y="2933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5291" y="4082554"/>
              <a:ext cx="114896" cy="8994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9387" y="3997032"/>
              <a:ext cx="610044" cy="88244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723035" y="2680969"/>
              <a:ext cx="285115" cy="31750"/>
            </a:xfrm>
            <a:custGeom>
              <a:avLst/>
              <a:gdLst/>
              <a:ahLst/>
              <a:cxnLst/>
              <a:rect l="l" t="t" r="r" b="b"/>
              <a:pathLst>
                <a:path w="285115" h="31750">
                  <a:moveTo>
                    <a:pt x="285064" y="0"/>
                  </a:moveTo>
                  <a:lnTo>
                    <a:pt x="2590" y="0"/>
                  </a:lnTo>
                  <a:lnTo>
                    <a:pt x="2590" y="5080"/>
                  </a:lnTo>
                  <a:lnTo>
                    <a:pt x="0" y="5080"/>
                  </a:lnTo>
                  <a:lnTo>
                    <a:pt x="0" y="25400"/>
                  </a:lnTo>
                  <a:lnTo>
                    <a:pt x="2692" y="25400"/>
                  </a:lnTo>
                  <a:lnTo>
                    <a:pt x="2692" y="31750"/>
                  </a:lnTo>
                  <a:lnTo>
                    <a:pt x="285064" y="31750"/>
                  </a:lnTo>
                  <a:lnTo>
                    <a:pt x="285064" y="25400"/>
                  </a:lnTo>
                  <a:lnTo>
                    <a:pt x="285064" y="5080"/>
                  </a:lnTo>
                  <a:lnTo>
                    <a:pt x="285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4206" y="2358682"/>
              <a:ext cx="131864" cy="13299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89291" y="2491676"/>
              <a:ext cx="447675" cy="231140"/>
            </a:xfrm>
            <a:custGeom>
              <a:avLst/>
              <a:gdLst/>
              <a:ahLst/>
              <a:cxnLst/>
              <a:rect l="l" t="t" r="r" b="b"/>
              <a:pathLst>
                <a:path w="447675" h="231139">
                  <a:moveTo>
                    <a:pt x="308025" y="123139"/>
                  </a:moveTo>
                  <a:lnTo>
                    <a:pt x="305955" y="112826"/>
                  </a:lnTo>
                  <a:lnTo>
                    <a:pt x="300329" y="104381"/>
                  </a:lnTo>
                  <a:lnTo>
                    <a:pt x="291973" y="98691"/>
                  </a:lnTo>
                  <a:lnTo>
                    <a:pt x="281228" y="96494"/>
                  </a:lnTo>
                  <a:lnTo>
                    <a:pt x="127050" y="96494"/>
                  </a:lnTo>
                  <a:lnTo>
                    <a:pt x="127000" y="83299"/>
                  </a:lnTo>
                  <a:lnTo>
                    <a:pt x="121958" y="39103"/>
                  </a:lnTo>
                  <a:lnTo>
                    <a:pt x="88163" y="5041"/>
                  </a:lnTo>
                  <a:lnTo>
                    <a:pt x="63449" y="0"/>
                  </a:lnTo>
                  <a:lnTo>
                    <a:pt x="60439" y="0"/>
                  </a:lnTo>
                  <a:lnTo>
                    <a:pt x="36537" y="4749"/>
                  </a:lnTo>
                  <a:lnTo>
                    <a:pt x="17513" y="17691"/>
                  </a:lnTo>
                  <a:lnTo>
                    <a:pt x="4699" y="36880"/>
                  </a:lnTo>
                  <a:lnTo>
                    <a:pt x="0" y="60375"/>
                  </a:lnTo>
                  <a:lnTo>
                    <a:pt x="0" y="230835"/>
                  </a:lnTo>
                  <a:lnTo>
                    <a:pt x="127050" y="230835"/>
                  </a:lnTo>
                  <a:lnTo>
                    <a:pt x="127050" y="158203"/>
                  </a:lnTo>
                  <a:lnTo>
                    <a:pt x="125361" y="158064"/>
                  </a:lnTo>
                  <a:lnTo>
                    <a:pt x="116535" y="158064"/>
                  </a:lnTo>
                  <a:lnTo>
                    <a:pt x="108292" y="154432"/>
                  </a:lnTo>
                  <a:lnTo>
                    <a:pt x="49314" y="89446"/>
                  </a:lnTo>
                  <a:lnTo>
                    <a:pt x="49415" y="86626"/>
                  </a:lnTo>
                  <a:lnTo>
                    <a:pt x="51193" y="84988"/>
                  </a:lnTo>
                  <a:lnTo>
                    <a:pt x="52984" y="83299"/>
                  </a:lnTo>
                  <a:lnTo>
                    <a:pt x="55816" y="83451"/>
                  </a:lnTo>
                  <a:lnTo>
                    <a:pt x="113207" y="146646"/>
                  </a:lnTo>
                  <a:lnTo>
                    <a:pt x="119113" y="149479"/>
                  </a:lnTo>
                  <a:lnTo>
                    <a:pt x="282486" y="149479"/>
                  </a:lnTo>
                  <a:lnTo>
                    <a:pt x="291973" y="147561"/>
                  </a:lnTo>
                  <a:lnTo>
                    <a:pt x="300329" y="141871"/>
                  </a:lnTo>
                  <a:lnTo>
                    <a:pt x="305955" y="133451"/>
                  </a:lnTo>
                  <a:lnTo>
                    <a:pt x="308025" y="123139"/>
                  </a:lnTo>
                  <a:close/>
                </a:path>
                <a:path w="447675" h="231139">
                  <a:moveTo>
                    <a:pt x="447382" y="11366"/>
                  </a:moveTo>
                  <a:lnTo>
                    <a:pt x="444106" y="4622"/>
                  </a:lnTo>
                  <a:lnTo>
                    <a:pt x="431800" y="355"/>
                  </a:lnTo>
                  <a:lnTo>
                    <a:pt x="425107" y="3670"/>
                  </a:lnTo>
                  <a:lnTo>
                    <a:pt x="423024" y="9880"/>
                  </a:lnTo>
                  <a:lnTo>
                    <a:pt x="373062" y="156819"/>
                  </a:lnTo>
                  <a:lnTo>
                    <a:pt x="187972" y="156819"/>
                  </a:lnTo>
                  <a:lnTo>
                    <a:pt x="182714" y="162179"/>
                  </a:lnTo>
                  <a:lnTo>
                    <a:pt x="182714" y="175272"/>
                  </a:lnTo>
                  <a:lnTo>
                    <a:pt x="187972" y="180581"/>
                  </a:lnTo>
                  <a:lnTo>
                    <a:pt x="385368" y="180581"/>
                  </a:lnTo>
                  <a:lnTo>
                    <a:pt x="388886" y="178549"/>
                  </a:lnTo>
                  <a:lnTo>
                    <a:pt x="391020" y="175475"/>
                  </a:lnTo>
                  <a:lnTo>
                    <a:pt x="391769" y="174485"/>
                  </a:lnTo>
                  <a:lnTo>
                    <a:pt x="392366" y="173393"/>
                  </a:lnTo>
                  <a:lnTo>
                    <a:pt x="445300" y="17564"/>
                  </a:lnTo>
                  <a:lnTo>
                    <a:pt x="447382" y="113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840981" y="2346499"/>
            <a:ext cx="125730" cy="2749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40"/>
              </a:lnSpc>
            </a:pPr>
            <a:r>
              <a:rPr sz="750" spc="-10" dirty="0">
                <a:latin typeface="Calibri"/>
                <a:cs typeface="Calibri"/>
              </a:rPr>
              <a:t>Depth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99974" y="3120510"/>
            <a:ext cx="76073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latin typeface="Calibri"/>
                <a:cs typeface="Calibri"/>
              </a:rPr>
              <a:t>Between</a:t>
            </a:r>
            <a:r>
              <a:rPr sz="750" spc="60" dirty="0">
                <a:latin typeface="Calibri"/>
                <a:cs typeface="Calibri"/>
              </a:rPr>
              <a:t> </a:t>
            </a:r>
            <a:r>
              <a:rPr sz="750" dirty="0">
                <a:latin typeface="Calibri"/>
                <a:cs typeface="Calibri"/>
              </a:rPr>
              <a:t>the</a:t>
            </a:r>
            <a:r>
              <a:rPr sz="750" spc="65" dirty="0">
                <a:latin typeface="Calibri"/>
                <a:cs typeface="Calibri"/>
              </a:rPr>
              <a:t> </a:t>
            </a:r>
            <a:r>
              <a:rPr sz="750" spc="-20" dirty="0">
                <a:latin typeface="Calibri"/>
                <a:cs typeface="Calibri"/>
              </a:rPr>
              <a:t>rows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148612" y="3143948"/>
            <a:ext cx="1095375" cy="32384"/>
          </a:xfrm>
          <a:custGeom>
            <a:avLst/>
            <a:gdLst/>
            <a:ahLst/>
            <a:cxnLst/>
            <a:rect l="l" t="t" r="r" b="b"/>
            <a:pathLst>
              <a:path w="1095375" h="32385">
                <a:moveTo>
                  <a:pt x="0" y="0"/>
                </a:moveTo>
                <a:lnTo>
                  <a:pt x="0" y="32092"/>
                </a:lnTo>
              </a:path>
              <a:path w="1095375" h="32385">
                <a:moveTo>
                  <a:pt x="313733" y="0"/>
                </a:moveTo>
                <a:lnTo>
                  <a:pt x="313733" y="32092"/>
                </a:lnTo>
              </a:path>
              <a:path w="1095375" h="32385">
                <a:moveTo>
                  <a:pt x="470695" y="0"/>
                </a:moveTo>
                <a:lnTo>
                  <a:pt x="470695" y="32092"/>
                </a:lnTo>
              </a:path>
              <a:path w="1095375" h="32385">
                <a:moveTo>
                  <a:pt x="627707" y="0"/>
                </a:moveTo>
                <a:lnTo>
                  <a:pt x="627707" y="32092"/>
                </a:lnTo>
              </a:path>
              <a:path w="1095375" h="32385">
                <a:moveTo>
                  <a:pt x="784682" y="0"/>
                </a:moveTo>
                <a:lnTo>
                  <a:pt x="784682" y="32092"/>
                </a:lnTo>
              </a:path>
              <a:path w="1095375" h="32385">
                <a:moveTo>
                  <a:pt x="941643" y="0"/>
                </a:moveTo>
                <a:lnTo>
                  <a:pt x="941643" y="32092"/>
                </a:lnTo>
              </a:path>
              <a:path w="1095375" h="32385">
                <a:moveTo>
                  <a:pt x="1095229" y="0"/>
                </a:moveTo>
                <a:lnTo>
                  <a:pt x="1095229" y="32092"/>
                </a:lnTo>
              </a:path>
            </a:pathLst>
          </a:custGeom>
          <a:ln w="5352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993340" y="1835645"/>
            <a:ext cx="314325" cy="146685"/>
          </a:xfrm>
          <a:prstGeom prst="rect">
            <a:avLst/>
          </a:prstGeom>
          <a:solidFill>
            <a:srgbClr val="042F60"/>
          </a:solidFill>
        </p:spPr>
        <p:txBody>
          <a:bodyPr vert="horz" wrap="square" lIns="0" tIns="4381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345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</a:t>
            </a:r>
            <a:r>
              <a:rPr sz="400" b="1" spc="21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307258" y="1835645"/>
            <a:ext cx="938530" cy="146685"/>
            <a:chOff x="9307258" y="1835645"/>
            <a:chExt cx="938530" cy="146685"/>
          </a:xfrm>
        </p:grpSpPr>
        <p:sp>
          <p:nvSpPr>
            <p:cNvPr id="30" name="object 30"/>
            <p:cNvSpPr/>
            <p:nvPr/>
          </p:nvSpPr>
          <p:spPr>
            <a:xfrm>
              <a:off x="9307258" y="1835645"/>
              <a:ext cx="628015" cy="146685"/>
            </a:xfrm>
            <a:custGeom>
              <a:avLst/>
              <a:gdLst/>
              <a:ahLst/>
              <a:cxnLst/>
              <a:rect l="l" t="t" r="r" b="b"/>
              <a:pathLst>
                <a:path w="628015" h="146685">
                  <a:moveTo>
                    <a:pt x="156959" y="0"/>
                  </a:moveTo>
                  <a:lnTo>
                    <a:pt x="0" y="0"/>
                  </a:lnTo>
                  <a:lnTo>
                    <a:pt x="0" y="146342"/>
                  </a:lnTo>
                  <a:lnTo>
                    <a:pt x="156959" y="146342"/>
                  </a:lnTo>
                  <a:lnTo>
                    <a:pt x="156959" y="0"/>
                  </a:lnTo>
                  <a:close/>
                </a:path>
                <a:path w="628015" h="146685">
                  <a:moveTo>
                    <a:pt x="470941" y="0"/>
                  </a:moveTo>
                  <a:lnTo>
                    <a:pt x="313982" y="0"/>
                  </a:lnTo>
                  <a:lnTo>
                    <a:pt x="157022" y="0"/>
                  </a:lnTo>
                  <a:lnTo>
                    <a:pt x="157022" y="146342"/>
                  </a:lnTo>
                  <a:lnTo>
                    <a:pt x="313982" y="146342"/>
                  </a:lnTo>
                  <a:lnTo>
                    <a:pt x="470941" y="146342"/>
                  </a:lnTo>
                  <a:lnTo>
                    <a:pt x="470941" y="0"/>
                  </a:lnTo>
                  <a:close/>
                </a:path>
                <a:path w="628015" h="146685">
                  <a:moveTo>
                    <a:pt x="627913" y="0"/>
                  </a:moveTo>
                  <a:lnTo>
                    <a:pt x="470954" y="0"/>
                  </a:lnTo>
                  <a:lnTo>
                    <a:pt x="470954" y="146342"/>
                  </a:lnTo>
                  <a:lnTo>
                    <a:pt x="627913" y="146342"/>
                  </a:lnTo>
                  <a:lnTo>
                    <a:pt x="627913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35172" y="1835645"/>
              <a:ext cx="310515" cy="146685"/>
            </a:xfrm>
            <a:custGeom>
              <a:avLst/>
              <a:gdLst/>
              <a:ahLst/>
              <a:cxnLst/>
              <a:rect l="l" t="t" r="r" b="b"/>
              <a:pathLst>
                <a:path w="310515" h="146685">
                  <a:moveTo>
                    <a:pt x="310337" y="0"/>
                  </a:moveTo>
                  <a:lnTo>
                    <a:pt x="156959" y="0"/>
                  </a:lnTo>
                  <a:lnTo>
                    <a:pt x="0" y="0"/>
                  </a:lnTo>
                  <a:lnTo>
                    <a:pt x="0" y="146342"/>
                  </a:lnTo>
                  <a:lnTo>
                    <a:pt x="156959" y="146342"/>
                  </a:lnTo>
                  <a:lnTo>
                    <a:pt x="310337" y="146342"/>
                  </a:lnTo>
                  <a:lnTo>
                    <a:pt x="310337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330546" y="1863925"/>
            <a:ext cx="900430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-38</a:t>
            </a:r>
            <a:r>
              <a:rPr sz="400" b="1" spc="21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-46</a:t>
            </a:r>
            <a:r>
              <a:rPr sz="400" b="1" spc="21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-53</a:t>
            </a:r>
            <a:r>
              <a:rPr sz="400" b="1" spc="21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-91</a:t>
            </a:r>
            <a:r>
              <a:rPr sz="400" b="1" spc="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-128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166</a:t>
            </a:r>
            <a:endParaRPr sz="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93340" y="1981987"/>
            <a:ext cx="157480" cy="142875"/>
          </a:xfrm>
          <a:prstGeom prst="rect">
            <a:avLst/>
          </a:prstGeom>
          <a:solidFill>
            <a:srgbClr val="042F60"/>
          </a:solidFill>
        </p:spPr>
        <p:txBody>
          <a:bodyPr vert="horz" wrap="square" lIns="0" tIns="4381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345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150298" y="1981987"/>
            <a:ext cx="1095375" cy="142875"/>
            <a:chOff x="9150298" y="1981987"/>
            <a:chExt cx="1095375" cy="142875"/>
          </a:xfrm>
        </p:grpSpPr>
        <p:sp>
          <p:nvSpPr>
            <p:cNvPr id="35" name="object 35"/>
            <p:cNvSpPr/>
            <p:nvPr/>
          </p:nvSpPr>
          <p:spPr>
            <a:xfrm>
              <a:off x="9150299" y="1981987"/>
              <a:ext cx="628015" cy="142875"/>
            </a:xfrm>
            <a:custGeom>
              <a:avLst/>
              <a:gdLst/>
              <a:ahLst/>
              <a:cxnLst/>
              <a:rect l="l" t="t" r="r" b="b"/>
              <a:pathLst>
                <a:path w="628015" h="142875">
                  <a:moveTo>
                    <a:pt x="313918" y="0"/>
                  </a:moveTo>
                  <a:lnTo>
                    <a:pt x="156959" y="0"/>
                  </a:lnTo>
                  <a:lnTo>
                    <a:pt x="0" y="0"/>
                  </a:lnTo>
                  <a:lnTo>
                    <a:pt x="0" y="142773"/>
                  </a:lnTo>
                  <a:lnTo>
                    <a:pt x="156959" y="142773"/>
                  </a:lnTo>
                  <a:lnTo>
                    <a:pt x="313918" y="142773"/>
                  </a:lnTo>
                  <a:lnTo>
                    <a:pt x="313918" y="0"/>
                  </a:lnTo>
                  <a:close/>
                </a:path>
                <a:path w="628015" h="142875">
                  <a:moveTo>
                    <a:pt x="627900" y="0"/>
                  </a:moveTo>
                  <a:lnTo>
                    <a:pt x="470941" y="0"/>
                  </a:lnTo>
                  <a:lnTo>
                    <a:pt x="313982" y="0"/>
                  </a:lnTo>
                  <a:lnTo>
                    <a:pt x="313982" y="142773"/>
                  </a:lnTo>
                  <a:lnTo>
                    <a:pt x="470941" y="142773"/>
                  </a:lnTo>
                  <a:lnTo>
                    <a:pt x="627900" y="142773"/>
                  </a:lnTo>
                  <a:lnTo>
                    <a:pt x="627900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778212" y="1981987"/>
              <a:ext cx="467359" cy="142875"/>
            </a:xfrm>
            <a:custGeom>
              <a:avLst/>
              <a:gdLst/>
              <a:ahLst/>
              <a:cxnLst/>
              <a:rect l="l" t="t" r="r" b="b"/>
              <a:pathLst>
                <a:path w="467359" h="142875">
                  <a:moveTo>
                    <a:pt x="467296" y="0"/>
                  </a:moveTo>
                  <a:lnTo>
                    <a:pt x="313918" y="0"/>
                  </a:lnTo>
                  <a:lnTo>
                    <a:pt x="156959" y="0"/>
                  </a:lnTo>
                  <a:lnTo>
                    <a:pt x="0" y="0"/>
                  </a:lnTo>
                  <a:lnTo>
                    <a:pt x="0" y="142773"/>
                  </a:lnTo>
                  <a:lnTo>
                    <a:pt x="156959" y="142773"/>
                  </a:lnTo>
                  <a:lnTo>
                    <a:pt x="313918" y="142773"/>
                  </a:lnTo>
                  <a:lnTo>
                    <a:pt x="467296" y="142773"/>
                  </a:lnTo>
                  <a:lnTo>
                    <a:pt x="467296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174157" y="2010283"/>
            <a:ext cx="1056640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-35</a:t>
            </a:r>
            <a:r>
              <a:rPr sz="400" b="1" spc="21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-58</a:t>
            </a:r>
            <a:r>
              <a:rPr sz="400" b="1" spc="21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-69</a:t>
            </a:r>
            <a:r>
              <a:rPr sz="400" b="1" spc="21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-80</a:t>
            </a:r>
            <a:r>
              <a:rPr sz="400" b="1" spc="4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-116</a:t>
            </a:r>
            <a:r>
              <a:rPr sz="400" b="1" spc="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-152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187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993340" y="2124773"/>
            <a:ext cx="1252220" cy="146685"/>
            <a:chOff x="8993340" y="2124773"/>
            <a:chExt cx="1252220" cy="146685"/>
          </a:xfrm>
        </p:grpSpPr>
        <p:sp>
          <p:nvSpPr>
            <p:cNvPr id="39" name="object 39"/>
            <p:cNvSpPr/>
            <p:nvPr/>
          </p:nvSpPr>
          <p:spPr>
            <a:xfrm>
              <a:off x="8993340" y="2124773"/>
              <a:ext cx="628015" cy="146685"/>
            </a:xfrm>
            <a:custGeom>
              <a:avLst/>
              <a:gdLst/>
              <a:ahLst/>
              <a:cxnLst/>
              <a:rect l="l" t="t" r="r" b="b"/>
              <a:pathLst>
                <a:path w="628015" h="146685">
                  <a:moveTo>
                    <a:pt x="470877" y="0"/>
                  </a:moveTo>
                  <a:lnTo>
                    <a:pt x="313918" y="0"/>
                  </a:lnTo>
                  <a:lnTo>
                    <a:pt x="156959" y="0"/>
                  </a:lnTo>
                  <a:lnTo>
                    <a:pt x="0" y="0"/>
                  </a:lnTo>
                  <a:lnTo>
                    <a:pt x="0" y="146342"/>
                  </a:lnTo>
                  <a:lnTo>
                    <a:pt x="156959" y="146342"/>
                  </a:lnTo>
                  <a:lnTo>
                    <a:pt x="313918" y="146342"/>
                  </a:lnTo>
                  <a:lnTo>
                    <a:pt x="470877" y="146342"/>
                  </a:lnTo>
                  <a:lnTo>
                    <a:pt x="470877" y="0"/>
                  </a:lnTo>
                  <a:close/>
                </a:path>
                <a:path w="628015" h="146685">
                  <a:moveTo>
                    <a:pt x="627900" y="0"/>
                  </a:moveTo>
                  <a:lnTo>
                    <a:pt x="470941" y="0"/>
                  </a:lnTo>
                  <a:lnTo>
                    <a:pt x="470941" y="146342"/>
                  </a:lnTo>
                  <a:lnTo>
                    <a:pt x="627900" y="146342"/>
                  </a:lnTo>
                  <a:lnTo>
                    <a:pt x="627900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21241" y="2124773"/>
              <a:ext cx="471170" cy="146685"/>
            </a:xfrm>
            <a:custGeom>
              <a:avLst/>
              <a:gdLst/>
              <a:ahLst/>
              <a:cxnLst/>
              <a:rect l="l" t="t" r="r" b="b"/>
              <a:pathLst>
                <a:path w="471170" h="146685">
                  <a:moveTo>
                    <a:pt x="156959" y="0"/>
                  </a:moveTo>
                  <a:lnTo>
                    <a:pt x="0" y="0"/>
                  </a:lnTo>
                  <a:lnTo>
                    <a:pt x="0" y="146342"/>
                  </a:lnTo>
                  <a:lnTo>
                    <a:pt x="156959" y="146342"/>
                  </a:lnTo>
                  <a:lnTo>
                    <a:pt x="156959" y="0"/>
                  </a:lnTo>
                  <a:close/>
                </a:path>
                <a:path w="471170" h="146685">
                  <a:moveTo>
                    <a:pt x="470890" y="0"/>
                  </a:moveTo>
                  <a:lnTo>
                    <a:pt x="313931" y="0"/>
                  </a:lnTo>
                  <a:lnTo>
                    <a:pt x="156972" y="0"/>
                  </a:lnTo>
                  <a:lnTo>
                    <a:pt x="156972" y="146342"/>
                  </a:lnTo>
                  <a:lnTo>
                    <a:pt x="313931" y="146342"/>
                  </a:lnTo>
                  <a:lnTo>
                    <a:pt x="470890" y="146342"/>
                  </a:lnTo>
                  <a:lnTo>
                    <a:pt x="470890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092131" y="2124773"/>
              <a:ext cx="153670" cy="146685"/>
            </a:xfrm>
            <a:custGeom>
              <a:avLst/>
              <a:gdLst/>
              <a:ahLst/>
              <a:cxnLst/>
              <a:rect l="l" t="t" r="r" b="b"/>
              <a:pathLst>
                <a:path w="153670" h="146685">
                  <a:moveTo>
                    <a:pt x="153390" y="146342"/>
                  </a:moveTo>
                  <a:lnTo>
                    <a:pt x="0" y="146342"/>
                  </a:lnTo>
                  <a:lnTo>
                    <a:pt x="0" y="0"/>
                  </a:lnTo>
                  <a:lnTo>
                    <a:pt x="153390" y="0"/>
                  </a:lnTo>
                  <a:lnTo>
                    <a:pt x="153390" y="146342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017471" y="2153071"/>
            <a:ext cx="1213485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-31</a:t>
            </a:r>
            <a:r>
              <a:rPr sz="400" b="1" spc="21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-46</a:t>
            </a:r>
            <a:r>
              <a:rPr sz="400" b="1" spc="21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-77</a:t>
            </a:r>
            <a:r>
              <a:rPr sz="400" b="1" spc="21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-92</a:t>
            </a:r>
            <a:r>
              <a:rPr sz="400" b="1" spc="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-108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-141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-175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209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993340" y="2271115"/>
            <a:ext cx="1252220" cy="142875"/>
            <a:chOff x="8993340" y="2271115"/>
            <a:chExt cx="1252220" cy="142875"/>
          </a:xfrm>
        </p:grpSpPr>
        <p:sp>
          <p:nvSpPr>
            <p:cNvPr id="44" name="object 44"/>
            <p:cNvSpPr/>
            <p:nvPr/>
          </p:nvSpPr>
          <p:spPr>
            <a:xfrm>
              <a:off x="8993340" y="2271115"/>
              <a:ext cx="471170" cy="142875"/>
            </a:xfrm>
            <a:custGeom>
              <a:avLst/>
              <a:gdLst/>
              <a:ahLst/>
              <a:cxnLst/>
              <a:rect l="l" t="t" r="r" b="b"/>
              <a:pathLst>
                <a:path w="471170" h="142875">
                  <a:moveTo>
                    <a:pt x="470877" y="0"/>
                  </a:moveTo>
                  <a:lnTo>
                    <a:pt x="313918" y="0"/>
                  </a:lnTo>
                  <a:lnTo>
                    <a:pt x="156959" y="0"/>
                  </a:lnTo>
                  <a:lnTo>
                    <a:pt x="0" y="0"/>
                  </a:lnTo>
                  <a:lnTo>
                    <a:pt x="0" y="142773"/>
                  </a:lnTo>
                  <a:lnTo>
                    <a:pt x="156959" y="142773"/>
                  </a:lnTo>
                  <a:lnTo>
                    <a:pt x="313918" y="142773"/>
                  </a:lnTo>
                  <a:lnTo>
                    <a:pt x="470877" y="142773"/>
                  </a:lnTo>
                  <a:lnTo>
                    <a:pt x="470877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64282" y="2271115"/>
              <a:ext cx="628015" cy="142875"/>
            </a:xfrm>
            <a:custGeom>
              <a:avLst/>
              <a:gdLst/>
              <a:ahLst/>
              <a:cxnLst/>
              <a:rect l="l" t="t" r="r" b="b"/>
              <a:pathLst>
                <a:path w="628015" h="142875">
                  <a:moveTo>
                    <a:pt x="313918" y="0"/>
                  </a:moveTo>
                  <a:lnTo>
                    <a:pt x="156959" y="0"/>
                  </a:lnTo>
                  <a:lnTo>
                    <a:pt x="0" y="0"/>
                  </a:lnTo>
                  <a:lnTo>
                    <a:pt x="0" y="142773"/>
                  </a:lnTo>
                  <a:lnTo>
                    <a:pt x="156959" y="142773"/>
                  </a:lnTo>
                  <a:lnTo>
                    <a:pt x="313918" y="142773"/>
                  </a:lnTo>
                  <a:lnTo>
                    <a:pt x="313918" y="0"/>
                  </a:lnTo>
                  <a:close/>
                </a:path>
                <a:path w="628015" h="142875">
                  <a:moveTo>
                    <a:pt x="627849" y="0"/>
                  </a:moveTo>
                  <a:lnTo>
                    <a:pt x="470890" y="0"/>
                  </a:lnTo>
                  <a:lnTo>
                    <a:pt x="313931" y="0"/>
                  </a:lnTo>
                  <a:lnTo>
                    <a:pt x="313931" y="142773"/>
                  </a:lnTo>
                  <a:lnTo>
                    <a:pt x="470890" y="142773"/>
                  </a:lnTo>
                  <a:lnTo>
                    <a:pt x="627849" y="142773"/>
                  </a:lnTo>
                  <a:lnTo>
                    <a:pt x="627849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092131" y="2271115"/>
              <a:ext cx="153670" cy="142875"/>
            </a:xfrm>
            <a:custGeom>
              <a:avLst/>
              <a:gdLst/>
              <a:ahLst/>
              <a:cxnLst/>
              <a:rect l="l" t="t" r="r" b="b"/>
              <a:pathLst>
                <a:path w="153670" h="142875">
                  <a:moveTo>
                    <a:pt x="153390" y="142773"/>
                  </a:moveTo>
                  <a:lnTo>
                    <a:pt x="0" y="142773"/>
                  </a:lnTo>
                  <a:lnTo>
                    <a:pt x="0" y="0"/>
                  </a:lnTo>
                  <a:lnTo>
                    <a:pt x="153390" y="0"/>
                  </a:lnTo>
                  <a:lnTo>
                    <a:pt x="153390" y="142773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017471" y="2299429"/>
            <a:ext cx="1213485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-38</a:t>
            </a:r>
            <a:r>
              <a:rPr sz="400" b="1" spc="21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-57</a:t>
            </a:r>
            <a:r>
              <a:rPr sz="400" b="1" spc="21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-96</a:t>
            </a:r>
            <a:r>
              <a:rPr sz="400" b="1" spc="4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-116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-135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-167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-198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230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993340" y="2413939"/>
            <a:ext cx="1252220" cy="146685"/>
            <a:chOff x="8993340" y="2413939"/>
            <a:chExt cx="1252220" cy="146685"/>
          </a:xfrm>
        </p:grpSpPr>
        <p:sp>
          <p:nvSpPr>
            <p:cNvPr id="49" name="object 49"/>
            <p:cNvSpPr/>
            <p:nvPr/>
          </p:nvSpPr>
          <p:spPr>
            <a:xfrm>
              <a:off x="8993340" y="2413939"/>
              <a:ext cx="314325" cy="146685"/>
            </a:xfrm>
            <a:custGeom>
              <a:avLst/>
              <a:gdLst/>
              <a:ahLst/>
              <a:cxnLst/>
              <a:rect l="l" t="t" r="r" b="b"/>
              <a:pathLst>
                <a:path w="314325" h="146685">
                  <a:moveTo>
                    <a:pt x="313918" y="0"/>
                  </a:moveTo>
                  <a:lnTo>
                    <a:pt x="156959" y="0"/>
                  </a:lnTo>
                  <a:lnTo>
                    <a:pt x="0" y="0"/>
                  </a:lnTo>
                  <a:lnTo>
                    <a:pt x="0" y="146342"/>
                  </a:lnTo>
                  <a:lnTo>
                    <a:pt x="156959" y="146342"/>
                  </a:lnTo>
                  <a:lnTo>
                    <a:pt x="313918" y="146342"/>
                  </a:lnTo>
                  <a:lnTo>
                    <a:pt x="313918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307259" y="2413939"/>
              <a:ext cx="628015" cy="146685"/>
            </a:xfrm>
            <a:custGeom>
              <a:avLst/>
              <a:gdLst/>
              <a:ahLst/>
              <a:cxnLst/>
              <a:rect l="l" t="t" r="r" b="b"/>
              <a:pathLst>
                <a:path w="628015" h="146685">
                  <a:moveTo>
                    <a:pt x="156959" y="0"/>
                  </a:moveTo>
                  <a:lnTo>
                    <a:pt x="0" y="0"/>
                  </a:lnTo>
                  <a:lnTo>
                    <a:pt x="0" y="146342"/>
                  </a:lnTo>
                  <a:lnTo>
                    <a:pt x="156959" y="146342"/>
                  </a:lnTo>
                  <a:lnTo>
                    <a:pt x="156959" y="0"/>
                  </a:lnTo>
                  <a:close/>
                </a:path>
                <a:path w="628015" h="146685">
                  <a:moveTo>
                    <a:pt x="470941" y="0"/>
                  </a:moveTo>
                  <a:lnTo>
                    <a:pt x="313982" y="0"/>
                  </a:lnTo>
                  <a:lnTo>
                    <a:pt x="157022" y="0"/>
                  </a:lnTo>
                  <a:lnTo>
                    <a:pt x="157022" y="146342"/>
                  </a:lnTo>
                  <a:lnTo>
                    <a:pt x="313982" y="146342"/>
                  </a:lnTo>
                  <a:lnTo>
                    <a:pt x="470941" y="146342"/>
                  </a:lnTo>
                  <a:lnTo>
                    <a:pt x="470941" y="0"/>
                  </a:lnTo>
                  <a:close/>
                </a:path>
                <a:path w="628015" h="146685">
                  <a:moveTo>
                    <a:pt x="627913" y="0"/>
                  </a:moveTo>
                  <a:lnTo>
                    <a:pt x="470954" y="0"/>
                  </a:lnTo>
                  <a:lnTo>
                    <a:pt x="470954" y="146342"/>
                  </a:lnTo>
                  <a:lnTo>
                    <a:pt x="627913" y="146342"/>
                  </a:lnTo>
                  <a:lnTo>
                    <a:pt x="627913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935172" y="2413939"/>
              <a:ext cx="310515" cy="146685"/>
            </a:xfrm>
            <a:custGeom>
              <a:avLst/>
              <a:gdLst/>
              <a:ahLst/>
              <a:cxnLst/>
              <a:rect l="l" t="t" r="r" b="b"/>
              <a:pathLst>
                <a:path w="310515" h="146685">
                  <a:moveTo>
                    <a:pt x="310337" y="0"/>
                  </a:moveTo>
                  <a:lnTo>
                    <a:pt x="156959" y="0"/>
                  </a:lnTo>
                  <a:lnTo>
                    <a:pt x="0" y="0"/>
                  </a:lnTo>
                  <a:lnTo>
                    <a:pt x="0" y="146342"/>
                  </a:lnTo>
                  <a:lnTo>
                    <a:pt x="156959" y="146342"/>
                  </a:lnTo>
                  <a:lnTo>
                    <a:pt x="310337" y="146342"/>
                  </a:lnTo>
                  <a:lnTo>
                    <a:pt x="310337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017471" y="2442217"/>
            <a:ext cx="1213485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-45</a:t>
            </a:r>
            <a:r>
              <a:rPr sz="400" b="1" spc="21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-69</a:t>
            </a:r>
            <a:r>
              <a:rPr sz="400" b="1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-116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-139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-163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-192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-222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251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993340" y="2560294"/>
            <a:ext cx="1252220" cy="146685"/>
            <a:chOff x="8993340" y="2560294"/>
            <a:chExt cx="1252220" cy="146685"/>
          </a:xfrm>
        </p:grpSpPr>
        <p:sp>
          <p:nvSpPr>
            <p:cNvPr id="54" name="object 54"/>
            <p:cNvSpPr/>
            <p:nvPr/>
          </p:nvSpPr>
          <p:spPr>
            <a:xfrm>
              <a:off x="8993340" y="2560294"/>
              <a:ext cx="314325" cy="146685"/>
            </a:xfrm>
            <a:custGeom>
              <a:avLst/>
              <a:gdLst/>
              <a:ahLst/>
              <a:cxnLst/>
              <a:rect l="l" t="t" r="r" b="b"/>
              <a:pathLst>
                <a:path w="314325" h="146685">
                  <a:moveTo>
                    <a:pt x="313918" y="0"/>
                  </a:moveTo>
                  <a:lnTo>
                    <a:pt x="156959" y="0"/>
                  </a:lnTo>
                  <a:lnTo>
                    <a:pt x="0" y="0"/>
                  </a:lnTo>
                  <a:lnTo>
                    <a:pt x="0" y="146342"/>
                  </a:lnTo>
                  <a:lnTo>
                    <a:pt x="156959" y="146342"/>
                  </a:lnTo>
                  <a:lnTo>
                    <a:pt x="313918" y="146342"/>
                  </a:lnTo>
                  <a:lnTo>
                    <a:pt x="313918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307259" y="2560294"/>
              <a:ext cx="628015" cy="146685"/>
            </a:xfrm>
            <a:custGeom>
              <a:avLst/>
              <a:gdLst/>
              <a:ahLst/>
              <a:cxnLst/>
              <a:rect l="l" t="t" r="r" b="b"/>
              <a:pathLst>
                <a:path w="628015" h="146685">
                  <a:moveTo>
                    <a:pt x="156959" y="0"/>
                  </a:moveTo>
                  <a:lnTo>
                    <a:pt x="0" y="0"/>
                  </a:lnTo>
                  <a:lnTo>
                    <a:pt x="0" y="146342"/>
                  </a:lnTo>
                  <a:lnTo>
                    <a:pt x="156959" y="146342"/>
                  </a:lnTo>
                  <a:lnTo>
                    <a:pt x="156959" y="0"/>
                  </a:lnTo>
                  <a:close/>
                </a:path>
                <a:path w="628015" h="146685">
                  <a:moveTo>
                    <a:pt x="470941" y="0"/>
                  </a:moveTo>
                  <a:lnTo>
                    <a:pt x="313982" y="0"/>
                  </a:lnTo>
                  <a:lnTo>
                    <a:pt x="157022" y="0"/>
                  </a:lnTo>
                  <a:lnTo>
                    <a:pt x="157022" y="146342"/>
                  </a:lnTo>
                  <a:lnTo>
                    <a:pt x="313982" y="146342"/>
                  </a:lnTo>
                  <a:lnTo>
                    <a:pt x="470941" y="146342"/>
                  </a:lnTo>
                  <a:lnTo>
                    <a:pt x="470941" y="0"/>
                  </a:lnTo>
                  <a:close/>
                </a:path>
                <a:path w="628015" h="146685">
                  <a:moveTo>
                    <a:pt x="627913" y="0"/>
                  </a:moveTo>
                  <a:lnTo>
                    <a:pt x="470954" y="0"/>
                  </a:lnTo>
                  <a:lnTo>
                    <a:pt x="470954" y="146342"/>
                  </a:lnTo>
                  <a:lnTo>
                    <a:pt x="627913" y="146342"/>
                  </a:lnTo>
                  <a:lnTo>
                    <a:pt x="627913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35172" y="2560294"/>
              <a:ext cx="310515" cy="146685"/>
            </a:xfrm>
            <a:custGeom>
              <a:avLst/>
              <a:gdLst/>
              <a:ahLst/>
              <a:cxnLst/>
              <a:rect l="l" t="t" r="r" b="b"/>
              <a:pathLst>
                <a:path w="310515" h="146685">
                  <a:moveTo>
                    <a:pt x="310337" y="0"/>
                  </a:moveTo>
                  <a:lnTo>
                    <a:pt x="156959" y="0"/>
                  </a:lnTo>
                  <a:lnTo>
                    <a:pt x="0" y="0"/>
                  </a:lnTo>
                  <a:lnTo>
                    <a:pt x="0" y="146342"/>
                  </a:lnTo>
                  <a:lnTo>
                    <a:pt x="156959" y="146342"/>
                  </a:lnTo>
                  <a:lnTo>
                    <a:pt x="310337" y="146342"/>
                  </a:lnTo>
                  <a:lnTo>
                    <a:pt x="310337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9017471" y="2588574"/>
            <a:ext cx="1213485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-43</a:t>
            </a:r>
            <a:r>
              <a:rPr sz="400" b="1" spc="21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-67</a:t>
            </a:r>
            <a:r>
              <a:rPr sz="400" b="1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-115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-139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-163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-183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-203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223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993340" y="2706636"/>
            <a:ext cx="1252220" cy="142875"/>
            <a:chOff x="8993340" y="2706636"/>
            <a:chExt cx="1252220" cy="142875"/>
          </a:xfrm>
        </p:grpSpPr>
        <p:sp>
          <p:nvSpPr>
            <p:cNvPr id="59" name="object 59"/>
            <p:cNvSpPr/>
            <p:nvPr/>
          </p:nvSpPr>
          <p:spPr>
            <a:xfrm>
              <a:off x="8993340" y="2706636"/>
              <a:ext cx="314325" cy="142875"/>
            </a:xfrm>
            <a:custGeom>
              <a:avLst/>
              <a:gdLst/>
              <a:ahLst/>
              <a:cxnLst/>
              <a:rect l="l" t="t" r="r" b="b"/>
              <a:pathLst>
                <a:path w="314325" h="142875">
                  <a:moveTo>
                    <a:pt x="313918" y="0"/>
                  </a:moveTo>
                  <a:lnTo>
                    <a:pt x="156959" y="0"/>
                  </a:lnTo>
                  <a:lnTo>
                    <a:pt x="0" y="0"/>
                  </a:lnTo>
                  <a:lnTo>
                    <a:pt x="0" y="142773"/>
                  </a:lnTo>
                  <a:lnTo>
                    <a:pt x="156959" y="142773"/>
                  </a:lnTo>
                  <a:lnTo>
                    <a:pt x="313918" y="142773"/>
                  </a:lnTo>
                  <a:lnTo>
                    <a:pt x="313918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307259" y="2706636"/>
              <a:ext cx="938530" cy="142875"/>
            </a:xfrm>
            <a:custGeom>
              <a:avLst/>
              <a:gdLst/>
              <a:ahLst/>
              <a:cxnLst/>
              <a:rect l="l" t="t" r="r" b="b"/>
              <a:pathLst>
                <a:path w="938529" h="142875">
                  <a:moveTo>
                    <a:pt x="156959" y="0"/>
                  </a:moveTo>
                  <a:lnTo>
                    <a:pt x="0" y="0"/>
                  </a:lnTo>
                  <a:lnTo>
                    <a:pt x="0" y="142773"/>
                  </a:lnTo>
                  <a:lnTo>
                    <a:pt x="156959" y="142773"/>
                  </a:lnTo>
                  <a:lnTo>
                    <a:pt x="156959" y="0"/>
                  </a:lnTo>
                  <a:close/>
                </a:path>
                <a:path w="938529" h="142875">
                  <a:moveTo>
                    <a:pt x="470941" y="0"/>
                  </a:moveTo>
                  <a:lnTo>
                    <a:pt x="313982" y="0"/>
                  </a:lnTo>
                  <a:lnTo>
                    <a:pt x="157022" y="0"/>
                  </a:lnTo>
                  <a:lnTo>
                    <a:pt x="157022" y="142773"/>
                  </a:lnTo>
                  <a:lnTo>
                    <a:pt x="313982" y="142773"/>
                  </a:lnTo>
                  <a:lnTo>
                    <a:pt x="470941" y="142773"/>
                  </a:lnTo>
                  <a:lnTo>
                    <a:pt x="470941" y="0"/>
                  </a:lnTo>
                  <a:close/>
                </a:path>
                <a:path w="938529" h="142875">
                  <a:moveTo>
                    <a:pt x="938250" y="0"/>
                  </a:moveTo>
                  <a:lnTo>
                    <a:pt x="784872" y="0"/>
                  </a:lnTo>
                  <a:lnTo>
                    <a:pt x="627913" y="0"/>
                  </a:lnTo>
                  <a:lnTo>
                    <a:pt x="470954" y="0"/>
                  </a:lnTo>
                  <a:lnTo>
                    <a:pt x="470954" y="142773"/>
                  </a:lnTo>
                  <a:lnTo>
                    <a:pt x="627913" y="142773"/>
                  </a:lnTo>
                  <a:lnTo>
                    <a:pt x="784872" y="142773"/>
                  </a:lnTo>
                  <a:lnTo>
                    <a:pt x="938250" y="142773"/>
                  </a:lnTo>
                  <a:lnTo>
                    <a:pt x="938250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017471" y="2731362"/>
            <a:ext cx="1213485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-42</a:t>
            </a:r>
            <a:r>
              <a:rPr sz="400" b="1" spc="21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-66</a:t>
            </a:r>
            <a:r>
              <a:rPr sz="400" b="1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-114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-138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-162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-173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-184</a:t>
            </a:r>
            <a:r>
              <a:rPr sz="4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194</a:t>
            </a:r>
            <a:endParaRPr sz="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245521" y="1835645"/>
            <a:ext cx="157480" cy="1014094"/>
          </a:xfrm>
          <a:prstGeom prst="rect">
            <a:avLst/>
          </a:prstGeom>
          <a:solidFill>
            <a:srgbClr val="F0A385"/>
          </a:solidFill>
        </p:spPr>
        <p:txBody>
          <a:bodyPr vert="horz" wrap="square" lIns="0" tIns="4381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345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204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223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4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242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261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4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281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4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243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4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205</a:t>
            </a:r>
            <a:endParaRPr sz="4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993340" y="2849409"/>
            <a:ext cx="314325" cy="146685"/>
          </a:xfrm>
          <a:custGeom>
            <a:avLst/>
            <a:gdLst/>
            <a:ahLst/>
            <a:cxnLst/>
            <a:rect l="l" t="t" r="r" b="b"/>
            <a:pathLst>
              <a:path w="314325" h="146685">
                <a:moveTo>
                  <a:pt x="313918" y="0"/>
                </a:moveTo>
                <a:lnTo>
                  <a:pt x="156959" y="0"/>
                </a:lnTo>
                <a:lnTo>
                  <a:pt x="0" y="0"/>
                </a:lnTo>
                <a:lnTo>
                  <a:pt x="0" y="146342"/>
                </a:lnTo>
                <a:lnTo>
                  <a:pt x="156959" y="146342"/>
                </a:lnTo>
                <a:lnTo>
                  <a:pt x="313918" y="146342"/>
                </a:lnTo>
                <a:lnTo>
                  <a:pt x="313918" y="0"/>
                </a:lnTo>
                <a:close/>
              </a:path>
            </a:pathLst>
          </a:custGeom>
          <a:solidFill>
            <a:srgbClr val="337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017471" y="2877720"/>
            <a:ext cx="259715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-40</a:t>
            </a:r>
            <a:r>
              <a:rPr sz="400" b="1" spc="21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4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993340" y="2995815"/>
            <a:ext cx="314325" cy="142875"/>
          </a:xfrm>
          <a:custGeom>
            <a:avLst/>
            <a:gdLst/>
            <a:ahLst/>
            <a:cxnLst/>
            <a:rect l="l" t="t" r="r" b="b"/>
            <a:pathLst>
              <a:path w="314325" h="142875">
                <a:moveTo>
                  <a:pt x="313918" y="0"/>
                </a:moveTo>
                <a:lnTo>
                  <a:pt x="156959" y="0"/>
                </a:lnTo>
                <a:lnTo>
                  <a:pt x="0" y="0"/>
                </a:lnTo>
                <a:lnTo>
                  <a:pt x="0" y="142773"/>
                </a:lnTo>
                <a:lnTo>
                  <a:pt x="156959" y="142773"/>
                </a:lnTo>
                <a:lnTo>
                  <a:pt x="313918" y="142773"/>
                </a:lnTo>
                <a:lnTo>
                  <a:pt x="313918" y="0"/>
                </a:lnTo>
                <a:close/>
              </a:path>
            </a:pathLst>
          </a:custGeom>
          <a:solidFill>
            <a:srgbClr val="337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017471" y="3020508"/>
            <a:ext cx="259715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-38</a:t>
            </a:r>
            <a:r>
              <a:rPr sz="400" b="1" spc="21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63</a:t>
            </a:r>
            <a:endParaRPr sz="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307258" y="2849410"/>
            <a:ext cx="1095375" cy="289560"/>
          </a:xfrm>
          <a:prstGeom prst="rect">
            <a:avLst/>
          </a:prstGeom>
          <a:solidFill>
            <a:srgbClr val="8EC1D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345"/>
              </a:spcBef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-113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-138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-162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-163</a:t>
            </a:r>
            <a:r>
              <a:rPr sz="400" b="1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-165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-166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167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400">
              <a:latin typeface="Arial"/>
              <a:cs typeface="Arial"/>
            </a:endParaRPr>
          </a:p>
          <a:p>
            <a:pPr marL="22225">
              <a:lnSpc>
                <a:spcPct val="100000"/>
              </a:lnSpc>
            </a:pP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-113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-137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-162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-154</a:t>
            </a:r>
            <a:r>
              <a:rPr sz="400" b="1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-145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-137</a:t>
            </a:r>
            <a:r>
              <a:rPr sz="4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129</a:t>
            </a:r>
            <a:endParaRPr sz="400">
              <a:latin typeface="Arial"/>
              <a:cs typeface="Arial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7107880" y="2820885"/>
          <a:ext cx="1405250" cy="1299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4859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279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311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375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406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438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C3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259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294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353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441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276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309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336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363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390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444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261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293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374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398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423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447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281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310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362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406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428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450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C3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51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263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283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296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309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335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348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361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C3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215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226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238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246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solidFill>
                      <a:srgbClr val="F0A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solidFill>
                      <a:srgbClr val="F0A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168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148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138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8EC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98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337CB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337CB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337CB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337C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337C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042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9" name="object 69"/>
          <p:cNvSpPr/>
          <p:nvPr/>
        </p:nvSpPr>
        <p:spPr>
          <a:xfrm>
            <a:off x="7264855" y="4129189"/>
            <a:ext cx="938530" cy="32384"/>
          </a:xfrm>
          <a:custGeom>
            <a:avLst/>
            <a:gdLst/>
            <a:ahLst/>
            <a:cxnLst/>
            <a:rect l="l" t="t" r="r" b="b"/>
            <a:pathLst>
              <a:path w="938529" h="32385">
                <a:moveTo>
                  <a:pt x="0" y="0"/>
                </a:moveTo>
                <a:lnTo>
                  <a:pt x="0" y="32092"/>
                </a:lnTo>
              </a:path>
              <a:path w="938529" h="32385">
                <a:moveTo>
                  <a:pt x="156961" y="0"/>
                </a:moveTo>
                <a:lnTo>
                  <a:pt x="156961" y="32092"/>
                </a:lnTo>
              </a:path>
              <a:path w="938529" h="32385">
                <a:moveTo>
                  <a:pt x="467509" y="0"/>
                </a:moveTo>
                <a:lnTo>
                  <a:pt x="467509" y="32092"/>
                </a:lnTo>
              </a:path>
              <a:path w="938529" h="32385">
                <a:moveTo>
                  <a:pt x="624471" y="0"/>
                </a:moveTo>
                <a:lnTo>
                  <a:pt x="624471" y="32092"/>
                </a:lnTo>
              </a:path>
              <a:path w="938529" h="32385">
                <a:moveTo>
                  <a:pt x="781445" y="0"/>
                </a:moveTo>
                <a:lnTo>
                  <a:pt x="781445" y="32092"/>
                </a:lnTo>
              </a:path>
              <a:path w="938529" h="32385">
                <a:moveTo>
                  <a:pt x="938407" y="0"/>
                </a:moveTo>
                <a:lnTo>
                  <a:pt x="938407" y="32092"/>
                </a:lnTo>
              </a:path>
            </a:pathLst>
          </a:custGeom>
          <a:ln w="5352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7572768" y="2462060"/>
            <a:ext cx="2110740" cy="2434590"/>
            <a:chOff x="7572768" y="2462060"/>
            <a:chExt cx="2110740" cy="2434590"/>
          </a:xfrm>
        </p:grpSpPr>
        <p:sp>
          <p:nvSpPr>
            <p:cNvPr id="71" name="object 71"/>
            <p:cNvSpPr/>
            <p:nvPr/>
          </p:nvSpPr>
          <p:spPr>
            <a:xfrm>
              <a:off x="8192198" y="2462059"/>
              <a:ext cx="1491615" cy="1170940"/>
            </a:xfrm>
            <a:custGeom>
              <a:avLst/>
              <a:gdLst/>
              <a:ahLst/>
              <a:cxnLst/>
              <a:rect l="l" t="t" r="r" b="b"/>
              <a:pathLst>
                <a:path w="1491615" h="1170939">
                  <a:moveTo>
                    <a:pt x="549363" y="64249"/>
                  </a:moveTo>
                  <a:lnTo>
                    <a:pt x="485127" y="0"/>
                  </a:lnTo>
                  <a:lnTo>
                    <a:pt x="485127" y="32156"/>
                  </a:lnTo>
                  <a:lnTo>
                    <a:pt x="0" y="32156"/>
                  </a:lnTo>
                  <a:lnTo>
                    <a:pt x="0" y="96393"/>
                  </a:lnTo>
                  <a:lnTo>
                    <a:pt x="485127" y="96393"/>
                  </a:lnTo>
                  <a:lnTo>
                    <a:pt x="485127" y="128485"/>
                  </a:lnTo>
                  <a:lnTo>
                    <a:pt x="549363" y="64249"/>
                  </a:lnTo>
                  <a:close/>
                </a:path>
                <a:path w="1491615" h="1170939">
                  <a:moveTo>
                    <a:pt x="1491157" y="1106589"/>
                  </a:moveTo>
                  <a:lnTo>
                    <a:pt x="1459052" y="1106589"/>
                  </a:lnTo>
                  <a:lnTo>
                    <a:pt x="1459052" y="863854"/>
                  </a:lnTo>
                  <a:lnTo>
                    <a:pt x="1394866" y="863854"/>
                  </a:lnTo>
                  <a:lnTo>
                    <a:pt x="1394866" y="1106589"/>
                  </a:lnTo>
                  <a:lnTo>
                    <a:pt x="1362760" y="1106589"/>
                  </a:lnTo>
                  <a:lnTo>
                    <a:pt x="1426959" y="1170889"/>
                  </a:lnTo>
                  <a:lnTo>
                    <a:pt x="1491157" y="1106589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6250" y="4271911"/>
              <a:ext cx="128447" cy="16777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854403" y="4770932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29" h="24129">
                  <a:moveTo>
                    <a:pt x="15125" y="23964"/>
                  </a:moveTo>
                  <a:lnTo>
                    <a:pt x="8826" y="23964"/>
                  </a:lnTo>
                  <a:lnTo>
                    <a:pt x="5702" y="22669"/>
                  </a:lnTo>
                  <a:lnTo>
                    <a:pt x="3517" y="20434"/>
                  </a:lnTo>
                  <a:lnTo>
                    <a:pt x="1295" y="18211"/>
                  </a:lnTo>
                  <a:lnTo>
                    <a:pt x="0" y="15125"/>
                  </a:lnTo>
                  <a:lnTo>
                    <a:pt x="0" y="8826"/>
                  </a:lnTo>
                  <a:lnTo>
                    <a:pt x="1295" y="5753"/>
                  </a:lnTo>
                  <a:lnTo>
                    <a:pt x="5702" y="1295"/>
                  </a:lnTo>
                  <a:lnTo>
                    <a:pt x="8826" y="0"/>
                  </a:lnTo>
                  <a:lnTo>
                    <a:pt x="15125" y="0"/>
                  </a:lnTo>
                  <a:lnTo>
                    <a:pt x="18211" y="1295"/>
                  </a:lnTo>
                  <a:lnTo>
                    <a:pt x="22669" y="5753"/>
                  </a:lnTo>
                  <a:lnTo>
                    <a:pt x="23914" y="8826"/>
                  </a:lnTo>
                  <a:lnTo>
                    <a:pt x="23914" y="15125"/>
                  </a:lnTo>
                  <a:lnTo>
                    <a:pt x="22669" y="18211"/>
                  </a:lnTo>
                  <a:lnTo>
                    <a:pt x="18211" y="22669"/>
                  </a:lnTo>
                  <a:lnTo>
                    <a:pt x="15125" y="239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727696" y="4471784"/>
              <a:ext cx="376555" cy="424815"/>
            </a:xfrm>
            <a:custGeom>
              <a:avLst/>
              <a:gdLst/>
              <a:ahLst/>
              <a:cxnLst/>
              <a:rect l="l" t="t" r="r" b="b"/>
              <a:pathLst>
                <a:path w="376554" h="424814">
                  <a:moveTo>
                    <a:pt x="249288" y="307975"/>
                  </a:moveTo>
                  <a:lnTo>
                    <a:pt x="248005" y="304901"/>
                  </a:lnTo>
                  <a:lnTo>
                    <a:pt x="243535" y="300443"/>
                  </a:lnTo>
                  <a:lnTo>
                    <a:pt x="240461" y="299148"/>
                  </a:lnTo>
                  <a:lnTo>
                    <a:pt x="234162" y="299148"/>
                  </a:lnTo>
                  <a:lnTo>
                    <a:pt x="231089" y="300443"/>
                  </a:lnTo>
                  <a:lnTo>
                    <a:pt x="228854" y="302666"/>
                  </a:lnTo>
                  <a:lnTo>
                    <a:pt x="226669" y="304901"/>
                  </a:lnTo>
                  <a:lnTo>
                    <a:pt x="225386" y="307975"/>
                  </a:lnTo>
                  <a:lnTo>
                    <a:pt x="225386" y="314274"/>
                  </a:lnTo>
                  <a:lnTo>
                    <a:pt x="226669" y="317360"/>
                  </a:lnTo>
                  <a:lnTo>
                    <a:pt x="228854" y="319582"/>
                  </a:lnTo>
                  <a:lnTo>
                    <a:pt x="231089" y="321818"/>
                  </a:lnTo>
                  <a:lnTo>
                    <a:pt x="234162" y="323113"/>
                  </a:lnTo>
                  <a:lnTo>
                    <a:pt x="240461" y="323113"/>
                  </a:lnTo>
                  <a:lnTo>
                    <a:pt x="243535" y="321818"/>
                  </a:lnTo>
                  <a:lnTo>
                    <a:pt x="248005" y="317360"/>
                  </a:lnTo>
                  <a:lnTo>
                    <a:pt x="249288" y="314274"/>
                  </a:lnTo>
                  <a:lnTo>
                    <a:pt x="249288" y="307975"/>
                  </a:lnTo>
                  <a:close/>
                </a:path>
                <a:path w="376554" h="424814">
                  <a:moveTo>
                    <a:pt x="375996" y="412254"/>
                  </a:moveTo>
                  <a:lnTo>
                    <a:pt x="375500" y="407987"/>
                  </a:lnTo>
                  <a:lnTo>
                    <a:pt x="373862" y="394893"/>
                  </a:lnTo>
                  <a:lnTo>
                    <a:pt x="357695" y="265468"/>
                  </a:lnTo>
                  <a:lnTo>
                    <a:pt x="353631" y="248462"/>
                  </a:lnTo>
                  <a:lnTo>
                    <a:pt x="346176" y="233197"/>
                  </a:lnTo>
                  <a:lnTo>
                    <a:pt x="343700" y="230136"/>
                  </a:lnTo>
                  <a:lnTo>
                    <a:pt x="343700" y="394893"/>
                  </a:lnTo>
                  <a:lnTo>
                    <a:pt x="301625" y="394893"/>
                  </a:lnTo>
                  <a:lnTo>
                    <a:pt x="301625" y="276720"/>
                  </a:lnTo>
                  <a:lnTo>
                    <a:pt x="301625" y="253504"/>
                  </a:lnTo>
                  <a:lnTo>
                    <a:pt x="294932" y="246811"/>
                  </a:lnTo>
                  <a:lnTo>
                    <a:pt x="276923" y="246811"/>
                  </a:lnTo>
                  <a:lnTo>
                    <a:pt x="276923" y="218630"/>
                  </a:lnTo>
                  <a:lnTo>
                    <a:pt x="315264" y="242112"/>
                  </a:lnTo>
                  <a:lnTo>
                    <a:pt x="343700" y="394893"/>
                  </a:lnTo>
                  <a:lnTo>
                    <a:pt x="343700" y="230136"/>
                  </a:lnTo>
                  <a:lnTo>
                    <a:pt x="286156" y="189407"/>
                  </a:lnTo>
                  <a:lnTo>
                    <a:pt x="271716" y="181114"/>
                  </a:lnTo>
                  <a:lnTo>
                    <a:pt x="271716" y="276720"/>
                  </a:lnTo>
                  <a:lnTo>
                    <a:pt x="271716" y="394893"/>
                  </a:lnTo>
                  <a:lnTo>
                    <a:pt x="104279" y="394893"/>
                  </a:lnTo>
                  <a:lnTo>
                    <a:pt x="104279" y="276720"/>
                  </a:lnTo>
                  <a:lnTo>
                    <a:pt x="271716" y="276720"/>
                  </a:lnTo>
                  <a:lnTo>
                    <a:pt x="271716" y="181114"/>
                  </a:lnTo>
                  <a:lnTo>
                    <a:pt x="252615" y="170116"/>
                  </a:lnTo>
                  <a:lnTo>
                    <a:pt x="254203" y="168084"/>
                  </a:lnTo>
                  <a:lnTo>
                    <a:pt x="262750" y="157162"/>
                  </a:lnTo>
                  <a:lnTo>
                    <a:pt x="270395" y="142455"/>
                  </a:lnTo>
                  <a:lnTo>
                    <a:pt x="275234" y="126314"/>
                  </a:lnTo>
                  <a:lnTo>
                    <a:pt x="276910" y="108991"/>
                  </a:lnTo>
                  <a:lnTo>
                    <a:pt x="276872" y="105676"/>
                  </a:lnTo>
                  <a:lnTo>
                    <a:pt x="276771" y="103987"/>
                  </a:lnTo>
                  <a:lnTo>
                    <a:pt x="368896" y="103987"/>
                  </a:lnTo>
                  <a:lnTo>
                    <a:pt x="375602" y="97294"/>
                  </a:lnTo>
                  <a:lnTo>
                    <a:pt x="375602" y="80772"/>
                  </a:lnTo>
                  <a:lnTo>
                    <a:pt x="368896" y="74066"/>
                  </a:lnTo>
                  <a:lnTo>
                    <a:pt x="294487" y="74066"/>
                  </a:lnTo>
                  <a:lnTo>
                    <a:pt x="293370" y="72085"/>
                  </a:lnTo>
                  <a:lnTo>
                    <a:pt x="277622" y="43916"/>
                  </a:lnTo>
                  <a:lnTo>
                    <a:pt x="262851" y="29921"/>
                  </a:lnTo>
                  <a:lnTo>
                    <a:pt x="260604" y="27800"/>
                  </a:lnTo>
                  <a:lnTo>
                    <a:pt x="260604" y="72085"/>
                  </a:lnTo>
                  <a:lnTo>
                    <a:pt x="247065" y="72085"/>
                  </a:lnTo>
                  <a:lnTo>
                    <a:pt x="247065" y="108991"/>
                  </a:lnTo>
                  <a:lnTo>
                    <a:pt x="247065" y="201422"/>
                  </a:lnTo>
                  <a:lnTo>
                    <a:pt x="247065" y="246811"/>
                  </a:lnTo>
                  <a:lnTo>
                    <a:pt x="128943" y="246811"/>
                  </a:lnTo>
                  <a:lnTo>
                    <a:pt x="128943" y="218630"/>
                  </a:lnTo>
                  <a:lnTo>
                    <a:pt x="128943" y="201422"/>
                  </a:lnTo>
                  <a:lnTo>
                    <a:pt x="149872" y="189407"/>
                  </a:lnTo>
                  <a:lnTo>
                    <a:pt x="158775" y="193078"/>
                  </a:lnTo>
                  <a:lnTo>
                    <a:pt x="168148" y="195770"/>
                  </a:lnTo>
                  <a:lnTo>
                    <a:pt x="177901" y="197434"/>
                  </a:lnTo>
                  <a:lnTo>
                    <a:pt x="188023" y="197993"/>
                  </a:lnTo>
                  <a:lnTo>
                    <a:pt x="198094" y="197434"/>
                  </a:lnTo>
                  <a:lnTo>
                    <a:pt x="207860" y="195770"/>
                  </a:lnTo>
                  <a:lnTo>
                    <a:pt x="217233" y="193078"/>
                  </a:lnTo>
                  <a:lnTo>
                    <a:pt x="226174" y="189407"/>
                  </a:lnTo>
                  <a:lnTo>
                    <a:pt x="247065" y="201422"/>
                  </a:lnTo>
                  <a:lnTo>
                    <a:pt x="247065" y="108991"/>
                  </a:lnTo>
                  <a:lnTo>
                    <a:pt x="242417" y="131978"/>
                  </a:lnTo>
                  <a:lnTo>
                    <a:pt x="229743" y="150774"/>
                  </a:lnTo>
                  <a:lnTo>
                    <a:pt x="210972" y="163436"/>
                  </a:lnTo>
                  <a:lnTo>
                    <a:pt x="188023" y="168084"/>
                  </a:lnTo>
                  <a:lnTo>
                    <a:pt x="165036" y="163436"/>
                  </a:lnTo>
                  <a:lnTo>
                    <a:pt x="146253" y="150774"/>
                  </a:lnTo>
                  <a:lnTo>
                    <a:pt x="133591" y="131978"/>
                  </a:lnTo>
                  <a:lnTo>
                    <a:pt x="128943" y="108991"/>
                  </a:lnTo>
                  <a:lnTo>
                    <a:pt x="129044" y="105676"/>
                  </a:lnTo>
                  <a:lnTo>
                    <a:pt x="129184" y="103987"/>
                  </a:lnTo>
                  <a:lnTo>
                    <a:pt x="246811" y="103987"/>
                  </a:lnTo>
                  <a:lnTo>
                    <a:pt x="246964" y="105676"/>
                  </a:lnTo>
                  <a:lnTo>
                    <a:pt x="247065" y="108991"/>
                  </a:lnTo>
                  <a:lnTo>
                    <a:pt x="247065" y="72085"/>
                  </a:lnTo>
                  <a:lnTo>
                    <a:pt x="115392" y="72085"/>
                  </a:lnTo>
                  <a:lnTo>
                    <a:pt x="128638" y="54724"/>
                  </a:lnTo>
                  <a:lnTo>
                    <a:pt x="145796" y="41427"/>
                  </a:lnTo>
                  <a:lnTo>
                    <a:pt x="165900" y="32918"/>
                  </a:lnTo>
                  <a:lnTo>
                    <a:pt x="188023" y="29921"/>
                  </a:lnTo>
                  <a:lnTo>
                    <a:pt x="210108" y="32918"/>
                  </a:lnTo>
                  <a:lnTo>
                    <a:pt x="230212" y="41427"/>
                  </a:lnTo>
                  <a:lnTo>
                    <a:pt x="247357" y="54724"/>
                  </a:lnTo>
                  <a:lnTo>
                    <a:pt x="260604" y="72085"/>
                  </a:lnTo>
                  <a:lnTo>
                    <a:pt x="260604" y="27800"/>
                  </a:lnTo>
                  <a:lnTo>
                    <a:pt x="252933" y="20523"/>
                  </a:lnTo>
                  <a:lnTo>
                    <a:pt x="222402" y="5384"/>
                  </a:lnTo>
                  <a:lnTo>
                    <a:pt x="188023" y="0"/>
                  </a:lnTo>
                  <a:lnTo>
                    <a:pt x="153606" y="5384"/>
                  </a:lnTo>
                  <a:lnTo>
                    <a:pt x="123063" y="20523"/>
                  </a:lnTo>
                  <a:lnTo>
                    <a:pt x="98361" y="43916"/>
                  </a:lnTo>
                  <a:lnTo>
                    <a:pt x="81508" y="74066"/>
                  </a:lnTo>
                  <a:lnTo>
                    <a:pt x="7099" y="74066"/>
                  </a:lnTo>
                  <a:lnTo>
                    <a:pt x="406" y="80772"/>
                  </a:lnTo>
                  <a:lnTo>
                    <a:pt x="406" y="97294"/>
                  </a:lnTo>
                  <a:lnTo>
                    <a:pt x="7099" y="103987"/>
                  </a:lnTo>
                  <a:lnTo>
                    <a:pt x="99225" y="103987"/>
                  </a:lnTo>
                  <a:lnTo>
                    <a:pt x="99123" y="105676"/>
                  </a:lnTo>
                  <a:lnTo>
                    <a:pt x="113233" y="157162"/>
                  </a:lnTo>
                  <a:lnTo>
                    <a:pt x="123380" y="170116"/>
                  </a:lnTo>
                  <a:lnTo>
                    <a:pt x="99072" y="184099"/>
                  </a:lnTo>
                  <a:lnTo>
                    <a:pt x="99072" y="218630"/>
                  </a:lnTo>
                  <a:lnTo>
                    <a:pt x="99072" y="246811"/>
                  </a:lnTo>
                  <a:lnTo>
                    <a:pt x="81064" y="246811"/>
                  </a:lnTo>
                  <a:lnTo>
                    <a:pt x="74371" y="253504"/>
                  </a:lnTo>
                  <a:lnTo>
                    <a:pt x="74371" y="394893"/>
                  </a:lnTo>
                  <a:lnTo>
                    <a:pt x="32296" y="394893"/>
                  </a:lnTo>
                  <a:lnTo>
                    <a:pt x="47980" y="269189"/>
                  </a:lnTo>
                  <a:lnTo>
                    <a:pt x="68224" y="236347"/>
                  </a:lnTo>
                  <a:lnTo>
                    <a:pt x="99072" y="218630"/>
                  </a:lnTo>
                  <a:lnTo>
                    <a:pt x="99072" y="184099"/>
                  </a:lnTo>
                  <a:lnTo>
                    <a:pt x="53340" y="210400"/>
                  </a:lnTo>
                  <a:lnTo>
                    <a:pt x="22364" y="248462"/>
                  </a:lnTo>
                  <a:lnTo>
                    <a:pt x="508" y="407987"/>
                  </a:lnTo>
                  <a:lnTo>
                    <a:pt x="0" y="412254"/>
                  </a:lnTo>
                  <a:lnTo>
                    <a:pt x="1295" y="416521"/>
                  </a:lnTo>
                  <a:lnTo>
                    <a:pt x="4127" y="419747"/>
                  </a:lnTo>
                  <a:lnTo>
                    <a:pt x="6997" y="422973"/>
                  </a:lnTo>
                  <a:lnTo>
                    <a:pt x="11074" y="424815"/>
                  </a:lnTo>
                  <a:lnTo>
                    <a:pt x="364934" y="424815"/>
                  </a:lnTo>
                  <a:lnTo>
                    <a:pt x="368998" y="422973"/>
                  </a:lnTo>
                  <a:lnTo>
                    <a:pt x="371881" y="419747"/>
                  </a:lnTo>
                  <a:lnTo>
                    <a:pt x="374700" y="416521"/>
                  </a:lnTo>
                  <a:lnTo>
                    <a:pt x="375996" y="412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2768" y="4550118"/>
              <a:ext cx="97243" cy="171805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9247429" y="1656916"/>
            <a:ext cx="78295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Calibri"/>
                <a:cs typeface="Calibri"/>
              </a:rPr>
              <a:t>Optimal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status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225847" y="4148566"/>
            <a:ext cx="32004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-10" dirty="0">
                <a:latin typeface="Calibri"/>
                <a:cs typeface="Calibri"/>
              </a:rPr>
              <a:t>Cloud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266516" y="4302063"/>
            <a:ext cx="27940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-20" dirty="0">
                <a:latin typeface="Calibri"/>
                <a:cs typeface="Calibri"/>
              </a:rPr>
              <a:t>Edge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085628" y="4098590"/>
            <a:ext cx="76263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Calibri"/>
                <a:cs typeface="Calibri"/>
              </a:rPr>
              <a:t>Current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status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522116" y="2174523"/>
            <a:ext cx="57213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latin typeface="Calibri"/>
                <a:cs typeface="Calibri"/>
              </a:rPr>
              <a:t>Technician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610410" y="4901772"/>
            <a:ext cx="39878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latin typeface="Calibri"/>
                <a:cs typeface="Calibri"/>
              </a:rPr>
              <a:t>Farmer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276370" y="4880354"/>
            <a:ext cx="68008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Calibri"/>
                <a:cs typeface="Calibri"/>
              </a:rPr>
              <a:t>Water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pump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040984" y="4880354"/>
            <a:ext cx="60960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Calibri"/>
                <a:cs typeface="Calibri"/>
              </a:rPr>
              <a:t>Sensor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grid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190856" y="3639794"/>
            <a:ext cx="4738370" cy="1221740"/>
            <a:chOff x="6190856" y="3639794"/>
            <a:chExt cx="4738370" cy="1221740"/>
          </a:xfrm>
        </p:grpSpPr>
        <p:sp>
          <p:nvSpPr>
            <p:cNvPr id="85" name="object 85"/>
            <p:cNvSpPr/>
            <p:nvPr/>
          </p:nvSpPr>
          <p:spPr>
            <a:xfrm>
              <a:off x="6190856" y="4507509"/>
              <a:ext cx="317500" cy="353695"/>
            </a:xfrm>
            <a:custGeom>
              <a:avLst/>
              <a:gdLst/>
              <a:ahLst/>
              <a:cxnLst/>
              <a:rect l="l" t="t" r="r" b="b"/>
              <a:pathLst>
                <a:path w="317500" h="353695">
                  <a:moveTo>
                    <a:pt x="49898" y="326631"/>
                  </a:moveTo>
                  <a:lnTo>
                    <a:pt x="47929" y="316217"/>
                  </a:lnTo>
                  <a:lnTo>
                    <a:pt x="42595" y="307695"/>
                  </a:lnTo>
                  <a:lnTo>
                    <a:pt x="34671" y="301942"/>
                  </a:lnTo>
                  <a:lnTo>
                    <a:pt x="24955" y="299834"/>
                  </a:lnTo>
                  <a:lnTo>
                    <a:pt x="15227" y="301942"/>
                  </a:lnTo>
                  <a:lnTo>
                    <a:pt x="7302" y="307695"/>
                  </a:lnTo>
                  <a:lnTo>
                    <a:pt x="1955" y="316217"/>
                  </a:lnTo>
                  <a:lnTo>
                    <a:pt x="0" y="326631"/>
                  </a:lnTo>
                  <a:lnTo>
                    <a:pt x="1955" y="337058"/>
                  </a:lnTo>
                  <a:lnTo>
                    <a:pt x="7302" y="345567"/>
                  </a:lnTo>
                  <a:lnTo>
                    <a:pt x="15227" y="351320"/>
                  </a:lnTo>
                  <a:lnTo>
                    <a:pt x="24955" y="353415"/>
                  </a:lnTo>
                  <a:lnTo>
                    <a:pt x="34671" y="351320"/>
                  </a:lnTo>
                  <a:lnTo>
                    <a:pt x="42595" y="345567"/>
                  </a:lnTo>
                  <a:lnTo>
                    <a:pt x="47929" y="337058"/>
                  </a:lnTo>
                  <a:lnTo>
                    <a:pt x="49898" y="326631"/>
                  </a:lnTo>
                  <a:close/>
                </a:path>
                <a:path w="317500" h="353695">
                  <a:moveTo>
                    <a:pt x="49898" y="176707"/>
                  </a:moveTo>
                  <a:lnTo>
                    <a:pt x="47929" y="166293"/>
                  </a:lnTo>
                  <a:lnTo>
                    <a:pt x="42595" y="157772"/>
                  </a:lnTo>
                  <a:lnTo>
                    <a:pt x="34671" y="152031"/>
                  </a:lnTo>
                  <a:lnTo>
                    <a:pt x="24955" y="149923"/>
                  </a:lnTo>
                  <a:lnTo>
                    <a:pt x="15227" y="152031"/>
                  </a:lnTo>
                  <a:lnTo>
                    <a:pt x="7302" y="157772"/>
                  </a:lnTo>
                  <a:lnTo>
                    <a:pt x="1955" y="166293"/>
                  </a:lnTo>
                  <a:lnTo>
                    <a:pt x="0" y="176707"/>
                  </a:lnTo>
                  <a:lnTo>
                    <a:pt x="1955" y="187121"/>
                  </a:lnTo>
                  <a:lnTo>
                    <a:pt x="7302" y="195618"/>
                  </a:lnTo>
                  <a:lnTo>
                    <a:pt x="15227" y="201345"/>
                  </a:lnTo>
                  <a:lnTo>
                    <a:pt x="24955" y="203441"/>
                  </a:lnTo>
                  <a:lnTo>
                    <a:pt x="34671" y="201345"/>
                  </a:lnTo>
                  <a:lnTo>
                    <a:pt x="42595" y="195618"/>
                  </a:lnTo>
                  <a:lnTo>
                    <a:pt x="47929" y="187121"/>
                  </a:lnTo>
                  <a:lnTo>
                    <a:pt x="49898" y="176707"/>
                  </a:lnTo>
                  <a:close/>
                </a:path>
                <a:path w="317500" h="353695">
                  <a:moveTo>
                    <a:pt x="49898" y="26784"/>
                  </a:moveTo>
                  <a:lnTo>
                    <a:pt x="47929" y="16344"/>
                  </a:lnTo>
                  <a:lnTo>
                    <a:pt x="42595" y="7835"/>
                  </a:lnTo>
                  <a:lnTo>
                    <a:pt x="34671" y="2108"/>
                  </a:lnTo>
                  <a:lnTo>
                    <a:pt x="24955" y="0"/>
                  </a:lnTo>
                  <a:lnTo>
                    <a:pt x="15227" y="2108"/>
                  </a:lnTo>
                  <a:lnTo>
                    <a:pt x="7302" y="7835"/>
                  </a:lnTo>
                  <a:lnTo>
                    <a:pt x="1955" y="16344"/>
                  </a:lnTo>
                  <a:lnTo>
                    <a:pt x="0" y="26784"/>
                  </a:lnTo>
                  <a:lnTo>
                    <a:pt x="1955" y="37211"/>
                  </a:lnTo>
                  <a:lnTo>
                    <a:pt x="7302" y="45707"/>
                  </a:lnTo>
                  <a:lnTo>
                    <a:pt x="15227" y="51435"/>
                  </a:lnTo>
                  <a:lnTo>
                    <a:pt x="24955" y="53530"/>
                  </a:lnTo>
                  <a:lnTo>
                    <a:pt x="34671" y="51435"/>
                  </a:lnTo>
                  <a:lnTo>
                    <a:pt x="42595" y="45707"/>
                  </a:lnTo>
                  <a:lnTo>
                    <a:pt x="47929" y="37211"/>
                  </a:lnTo>
                  <a:lnTo>
                    <a:pt x="49898" y="26784"/>
                  </a:lnTo>
                  <a:close/>
                </a:path>
                <a:path w="317500" h="353695">
                  <a:moveTo>
                    <a:pt x="185483" y="326631"/>
                  </a:moveTo>
                  <a:lnTo>
                    <a:pt x="183375" y="316217"/>
                  </a:lnTo>
                  <a:lnTo>
                    <a:pt x="177647" y="307695"/>
                  </a:lnTo>
                  <a:lnTo>
                    <a:pt x="169151" y="301942"/>
                  </a:lnTo>
                  <a:lnTo>
                    <a:pt x="158750" y="299834"/>
                  </a:lnTo>
                  <a:lnTo>
                    <a:pt x="148323" y="301942"/>
                  </a:lnTo>
                  <a:lnTo>
                    <a:pt x="139801" y="307695"/>
                  </a:lnTo>
                  <a:lnTo>
                    <a:pt x="134061" y="316217"/>
                  </a:lnTo>
                  <a:lnTo>
                    <a:pt x="131953" y="326631"/>
                  </a:lnTo>
                  <a:lnTo>
                    <a:pt x="134061" y="337058"/>
                  </a:lnTo>
                  <a:lnTo>
                    <a:pt x="139801" y="345567"/>
                  </a:lnTo>
                  <a:lnTo>
                    <a:pt x="148323" y="351320"/>
                  </a:lnTo>
                  <a:lnTo>
                    <a:pt x="158750" y="353415"/>
                  </a:lnTo>
                  <a:lnTo>
                    <a:pt x="169151" y="351320"/>
                  </a:lnTo>
                  <a:lnTo>
                    <a:pt x="177647" y="345567"/>
                  </a:lnTo>
                  <a:lnTo>
                    <a:pt x="183375" y="337058"/>
                  </a:lnTo>
                  <a:lnTo>
                    <a:pt x="185483" y="326631"/>
                  </a:lnTo>
                  <a:close/>
                </a:path>
                <a:path w="317500" h="353695">
                  <a:moveTo>
                    <a:pt x="185483" y="176707"/>
                  </a:moveTo>
                  <a:lnTo>
                    <a:pt x="183375" y="166293"/>
                  </a:lnTo>
                  <a:lnTo>
                    <a:pt x="177647" y="157772"/>
                  </a:lnTo>
                  <a:lnTo>
                    <a:pt x="169151" y="152031"/>
                  </a:lnTo>
                  <a:lnTo>
                    <a:pt x="158750" y="149923"/>
                  </a:lnTo>
                  <a:lnTo>
                    <a:pt x="148323" y="152031"/>
                  </a:lnTo>
                  <a:lnTo>
                    <a:pt x="139801" y="157772"/>
                  </a:lnTo>
                  <a:lnTo>
                    <a:pt x="134061" y="166293"/>
                  </a:lnTo>
                  <a:lnTo>
                    <a:pt x="131953" y="176707"/>
                  </a:lnTo>
                  <a:lnTo>
                    <a:pt x="134061" y="187121"/>
                  </a:lnTo>
                  <a:lnTo>
                    <a:pt x="139801" y="195618"/>
                  </a:lnTo>
                  <a:lnTo>
                    <a:pt x="148323" y="201345"/>
                  </a:lnTo>
                  <a:lnTo>
                    <a:pt x="158750" y="203441"/>
                  </a:lnTo>
                  <a:lnTo>
                    <a:pt x="169151" y="201345"/>
                  </a:lnTo>
                  <a:lnTo>
                    <a:pt x="177647" y="195618"/>
                  </a:lnTo>
                  <a:lnTo>
                    <a:pt x="183375" y="187121"/>
                  </a:lnTo>
                  <a:lnTo>
                    <a:pt x="185483" y="176707"/>
                  </a:lnTo>
                  <a:close/>
                </a:path>
                <a:path w="317500" h="353695">
                  <a:moveTo>
                    <a:pt x="185483" y="26784"/>
                  </a:moveTo>
                  <a:lnTo>
                    <a:pt x="183375" y="16344"/>
                  </a:lnTo>
                  <a:lnTo>
                    <a:pt x="177647" y="7835"/>
                  </a:lnTo>
                  <a:lnTo>
                    <a:pt x="169151" y="2108"/>
                  </a:lnTo>
                  <a:lnTo>
                    <a:pt x="158750" y="0"/>
                  </a:lnTo>
                  <a:lnTo>
                    <a:pt x="148323" y="2108"/>
                  </a:lnTo>
                  <a:lnTo>
                    <a:pt x="139801" y="7835"/>
                  </a:lnTo>
                  <a:lnTo>
                    <a:pt x="134061" y="16344"/>
                  </a:lnTo>
                  <a:lnTo>
                    <a:pt x="131953" y="26784"/>
                  </a:lnTo>
                  <a:lnTo>
                    <a:pt x="134061" y="37211"/>
                  </a:lnTo>
                  <a:lnTo>
                    <a:pt x="139801" y="45707"/>
                  </a:lnTo>
                  <a:lnTo>
                    <a:pt x="148323" y="51435"/>
                  </a:lnTo>
                  <a:lnTo>
                    <a:pt x="158750" y="53530"/>
                  </a:lnTo>
                  <a:lnTo>
                    <a:pt x="169151" y="51435"/>
                  </a:lnTo>
                  <a:lnTo>
                    <a:pt x="177647" y="45707"/>
                  </a:lnTo>
                  <a:lnTo>
                    <a:pt x="183375" y="37211"/>
                  </a:lnTo>
                  <a:lnTo>
                    <a:pt x="185483" y="26784"/>
                  </a:lnTo>
                  <a:close/>
                </a:path>
                <a:path w="317500" h="353695">
                  <a:moveTo>
                    <a:pt x="317500" y="326631"/>
                  </a:moveTo>
                  <a:lnTo>
                    <a:pt x="315391" y="316217"/>
                  </a:lnTo>
                  <a:lnTo>
                    <a:pt x="309638" y="307695"/>
                  </a:lnTo>
                  <a:lnTo>
                    <a:pt x="301117" y="301942"/>
                  </a:lnTo>
                  <a:lnTo>
                    <a:pt x="290703" y="299834"/>
                  </a:lnTo>
                  <a:lnTo>
                    <a:pt x="280301" y="301942"/>
                  </a:lnTo>
                  <a:lnTo>
                    <a:pt x="271805" y="307695"/>
                  </a:lnTo>
                  <a:lnTo>
                    <a:pt x="266065" y="316217"/>
                  </a:lnTo>
                  <a:lnTo>
                    <a:pt x="263969" y="326631"/>
                  </a:lnTo>
                  <a:lnTo>
                    <a:pt x="266065" y="337058"/>
                  </a:lnTo>
                  <a:lnTo>
                    <a:pt x="271805" y="345567"/>
                  </a:lnTo>
                  <a:lnTo>
                    <a:pt x="280301" y="351320"/>
                  </a:lnTo>
                  <a:lnTo>
                    <a:pt x="290703" y="353415"/>
                  </a:lnTo>
                  <a:lnTo>
                    <a:pt x="301117" y="351320"/>
                  </a:lnTo>
                  <a:lnTo>
                    <a:pt x="309638" y="345567"/>
                  </a:lnTo>
                  <a:lnTo>
                    <a:pt x="315391" y="337058"/>
                  </a:lnTo>
                  <a:lnTo>
                    <a:pt x="317500" y="326631"/>
                  </a:lnTo>
                  <a:close/>
                </a:path>
                <a:path w="317500" h="353695">
                  <a:moveTo>
                    <a:pt x="317500" y="176707"/>
                  </a:moveTo>
                  <a:lnTo>
                    <a:pt x="315391" y="166293"/>
                  </a:lnTo>
                  <a:lnTo>
                    <a:pt x="309638" y="157772"/>
                  </a:lnTo>
                  <a:lnTo>
                    <a:pt x="301117" y="152031"/>
                  </a:lnTo>
                  <a:lnTo>
                    <a:pt x="290703" y="149923"/>
                  </a:lnTo>
                  <a:lnTo>
                    <a:pt x="280301" y="152031"/>
                  </a:lnTo>
                  <a:lnTo>
                    <a:pt x="271805" y="157772"/>
                  </a:lnTo>
                  <a:lnTo>
                    <a:pt x="266065" y="166293"/>
                  </a:lnTo>
                  <a:lnTo>
                    <a:pt x="263969" y="176707"/>
                  </a:lnTo>
                  <a:lnTo>
                    <a:pt x="266065" y="187121"/>
                  </a:lnTo>
                  <a:lnTo>
                    <a:pt x="271805" y="195618"/>
                  </a:lnTo>
                  <a:lnTo>
                    <a:pt x="280301" y="201345"/>
                  </a:lnTo>
                  <a:lnTo>
                    <a:pt x="290703" y="203441"/>
                  </a:lnTo>
                  <a:lnTo>
                    <a:pt x="301117" y="201345"/>
                  </a:lnTo>
                  <a:lnTo>
                    <a:pt x="309638" y="195618"/>
                  </a:lnTo>
                  <a:lnTo>
                    <a:pt x="315391" y="187121"/>
                  </a:lnTo>
                  <a:lnTo>
                    <a:pt x="317500" y="176707"/>
                  </a:lnTo>
                  <a:close/>
                </a:path>
                <a:path w="317500" h="353695">
                  <a:moveTo>
                    <a:pt x="317500" y="26784"/>
                  </a:moveTo>
                  <a:lnTo>
                    <a:pt x="315391" y="16344"/>
                  </a:lnTo>
                  <a:lnTo>
                    <a:pt x="309638" y="7835"/>
                  </a:lnTo>
                  <a:lnTo>
                    <a:pt x="301117" y="2108"/>
                  </a:lnTo>
                  <a:lnTo>
                    <a:pt x="290703" y="0"/>
                  </a:lnTo>
                  <a:lnTo>
                    <a:pt x="280301" y="2108"/>
                  </a:lnTo>
                  <a:lnTo>
                    <a:pt x="271805" y="7835"/>
                  </a:lnTo>
                  <a:lnTo>
                    <a:pt x="266065" y="16344"/>
                  </a:lnTo>
                  <a:lnTo>
                    <a:pt x="263969" y="26784"/>
                  </a:lnTo>
                  <a:lnTo>
                    <a:pt x="266065" y="37211"/>
                  </a:lnTo>
                  <a:lnTo>
                    <a:pt x="271805" y="45707"/>
                  </a:lnTo>
                  <a:lnTo>
                    <a:pt x="280301" y="51435"/>
                  </a:lnTo>
                  <a:lnTo>
                    <a:pt x="290703" y="53530"/>
                  </a:lnTo>
                  <a:lnTo>
                    <a:pt x="301117" y="51435"/>
                  </a:lnTo>
                  <a:lnTo>
                    <a:pt x="309638" y="45707"/>
                  </a:lnTo>
                  <a:lnTo>
                    <a:pt x="315391" y="37211"/>
                  </a:lnTo>
                  <a:lnTo>
                    <a:pt x="317500" y="26784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439653" y="3643604"/>
              <a:ext cx="485775" cy="311150"/>
            </a:xfrm>
            <a:custGeom>
              <a:avLst/>
              <a:gdLst/>
              <a:ahLst/>
              <a:cxnLst/>
              <a:rect l="l" t="t" r="r" b="b"/>
              <a:pathLst>
                <a:path w="485775" h="311150">
                  <a:moveTo>
                    <a:pt x="242582" y="310603"/>
                  </a:moveTo>
                  <a:lnTo>
                    <a:pt x="165898" y="307965"/>
                  </a:lnTo>
                  <a:lnTo>
                    <a:pt x="99306" y="300617"/>
                  </a:lnTo>
                  <a:lnTo>
                    <a:pt x="46797" y="289409"/>
                  </a:lnTo>
                  <a:lnTo>
                    <a:pt x="0" y="258813"/>
                  </a:lnTo>
                  <a:lnTo>
                    <a:pt x="0" y="51803"/>
                  </a:lnTo>
                  <a:lnTo>
                    <a:pt x="46797" y="21224"/>
                  </a:lnTo>
                  <a:lnTo>
                    <a:pt x="99306" y="10005"/>
                  </a:lnTo>
                  <a:lnTo>
                    <a:pt x="165898" y="2644"/>
                  </a:lnTo>
                  <a:lnTo>
                    <a:pt x="242582" y="0"/>
                  </a:lnTo>
                  <a:lnTo>
                    <a:pt x="319267" y="2644"/>
                  </a:lnTo>
                  <a:lnTo>
                    <a:pt x="385863" y="10005"/>
                  </a:lnTo>
                  <a:lnTo>
                    <a:pt x="438375" y="21224"/>
                  </a:lnTo>
                  <a:lnTo>
                    <a:pt x="472811" y="35442"/>
                  </a:lnTo>
                  <a:lnTo>
                    <a:pt x="485178" y="51803"/>
                  </a:lnTo>
                  <a:lnTo>
                    <a:pt x="485178" y="258813"/>
                  </a:lnTo>
                  <a:lnTo>
                    <a:pt x="438375" y="289409"/>
                  </a:lnTo>
                  <a:lnTo>
                    <a:pt x="385863" y="300617"/>
                  </a:lnTo>
                  <a:lnTo>
                    <a:pt x="319267" y="307965"/>
                  </a:lnTo>
                  <a:lnTo>
                    <a:pt x="242582" y="31060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439653" y="3695407"/>
              <a:ext cx="485775" cy="52069"/>
            </a:xfrm>
            <a:custGeom>
              <a:avLst/>
              <a:gdLst/>
              <a:ahLst/>
              <a:cxnLst/>
              <a:rect l="l" t="t" r="r" b="b"/>
              <a:pathLst>
                <a:path w="485775" h="52070">
                  <a:moveTo>
                    <a:pt x="485176" y="0"/>
                  </a:moveTo>
                  <a:lnTo>
                    <a:pt x="438375" y="30556"/>
                  </a:lnTo>
                  <a:lnTo>
                    <a:pt x="385864" y="41756"/>
                  </a:lnTo>
                  <a:lnTo>
                    <a:pt x="319268" y="49102"/>
                  </a:lnTo>
                  <a:lnTo>
                    <a:pt x="242581" y="51739"/>
                  </a:lnTo>
                  <a:lnTo>
                    <a:pt x="165901" y="49102"/>
                  </a:lnTo>
                  <a:lnTo>
                    <a:pt x="99309" y="41756"/>
                  </a:lnTo>
                  <a:lnTo>
                    <a:pt x="46799" y="30556"/>
                  </a:lnTo>
                  <a:lnTo>
                    <a:pt x="12365" y="16353"/>
                  </a:lnTo>
                  <a:lnTo>
                    <a:pt x="0" y="0"/>
                  </a:lnTo>
                </a:path>
              </a:pathLst>
            </a:custGeom>
            <a:ln w="7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439653" y="3643604"/>
              <a:ext cx="485775" cy="311150"/>
            </a:xfrm>
            <a:custGeom>
              <a:avLst/>
              <a:gdLst/>
              <a:ahLst/>
              <a:cxnLst/>
              <a:rect l="l" t="t" r="r" b="b"/>
              <a:pathLst>
                <a:path w="485775" h="311150">
                  <a:moveTo>
                    <a:pt x="0" y="51803"/>
                  </a:moveTo>
                  <a:lnTo>
                    <a:pt x="46799" y="21224"/>
                  </a:lnTo>
                  <a:lnTo>
                    <a:pt x="99309" y="10005"/>
                  </a:lnTo>
                  <a:lnTo>
                    <a:pt x="165901" y="2644"/>
                  </a:lnTo>
                  <a:lnTo>
                    <a:pt x="242581" y="0"/>
                  </a:lnTo>
                  <a:lnTo>
                    <a:pt x="319268" y="2644"/>
                  </a:lnTo>
                  <a:lnTo>
                    <a:pt x="385864" y="10005"/>
                  </a:lnTo>
                  <a:lnTo>
                    <a:pt x="438375" y="21224"/>
                  </a:lnTo>
                  <a:lnTo>
                    <a:pt x="472810" y="35442"/>
                  </a:lnTo>
                  <a:lnTo>
                    <a:pt x="485176" y="51803"/>
                  </a:lnTo>
                  <a:lnTo>
                    <a:pt x="485176" y="258813"/>
                  </a:lnTo>
                  <a:lnTo>
                    <a:pt x="438375" y="289409"/>
                  </a:lnTo>
                  <a:lnTo>
                    <a:pt x="385864" y="300617"/>
                  </a:lnTo>
                  <a:lnTo>
                    <a:pt x="319268" y="307965"/>
                  </a:lnTo>
                  <a:lnTo>
                    <a:pt x="242581" y="310603"/>
                  </a:lnTo>
                  <a:lnTo>
                    <a:pt x="165901" y="307965"/>
                  </a:lnTo>
                  <a:lnTo>
                    <a:pt x="99309" y="300617"/>
                  </a:lnTo>
                  <a:lnTo>
                    <a:pt x="46799" y="289409"/>
                  </a:lnTo>
                  <a:lnTo>
                    <a:pt x="12365" y="275191"/>
                  </a:lnTo>
                  <a:lnTo>
                    <a:pt x="0" y="258813"/>
                  </a:lnTo>
                  <a:lnTo>
                    <a:pt x="0" y="51803"/>
                  </a:lnTo>
                  <a:close/>
                </a:path>
              </a:pathLst>
            </a:custGeom>
            <a:ln w="71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0482938" y="3727342"/>
            <a:ext cx="39687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latin typeface="Calibri"/>
                <a:cs typeface="Calibri"/>
              </a:rPr>
              <a:t>History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090048" y="3747147"/>
            <a:ext cx="310515" cy="128905"/>
          </a:xfrm>
          <a:custGeom>
            <a:avLst/>
            <a:gdLst/>
            <a:ahLst/>
            <a:cxnLst/>
            <a:rect l="l" t="t" r="r" b="b"/>
            <a:pathLst>
              <a:path w="310515" h="128904">
                <a:moveTo>
                  <a:pt x="64249" y="128536"/>
                </a:moveTo>
                <a:lnTo>
                  <a:pt x="0" y="64236"/>
                </a:lnTo>
                <a:lnTo>
                  <a:pt x="64249" y="0"/>
                </a:lnTo>
                <a:lnTo>
                  <a:pt x="64249" y="32143"/>
                </a:lnTo>
                <a:lnTo>
                  <a:pt x="310362" y="32143"/>
                </a:lnTo>
                <a:lnTo>
                  <a:pt x="310362" y="96393"/>
                </a:lnTo>
                <a:lnTo>
                  <a:pt x="64249" y="96393"/>
                </a:lnTo>
                <a:lnTo>
                  <a:pt x="64249" y="128536"/>
                </a:lnTo>
                <a:close/>
              </a:path>
            </a:pathLst>
          </a:custGeom>
          <a:solidFill>
            <a:srgbClr val="3B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850505" y="5207634"/>
            <a:ext cx="11328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35" dirty="0">
                <a:latin typeface="Trebuchet MS"/>
                <a:cs typeface="Trebuchet MS"/>
              </a:rPr>
              <a:t>Panoramica</a:t>
            </a:r>
            <a:r>
              <a:rPr sz="900" i="1" spc="-45" dirty="0">
                <a:latin typeface="Trebuchet MS"/>
                <a:cs typeface="Trebuchet MS"/>
              </a:rPr>
              <a:t> </a:t>
            </a:r>
            <a:r>
              <a:rPr sz="900" i="1" spc="-55" dirty="0">
                <a:latin typeface="Trebuchet MS"/>
                <a:cs typeface="Trebuchet MS"/>
              </a:rPr>
              <a:t>del</a:t>
            </a:r>
            <a:r>
              <a:rPr sz="900" i="1" spc="-40" dirty="0">
                <a:latin typeface="Trebuchet MS"/>
                <a:cs typeface="Trebuchet MS"/>
              </a:rPr>
              <a:t> </a:t>
            </a:r>
            <a:r>
              <a:rPr sz="900" i="1" spc="-70" dirty="0">
                <a:latin typeface="Trebuchet MS"/>
                <a:cs typeface="Trebuchet MS"/>
              </a:rPr>
              <a:t>frutteto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9300" y="2061514"/>
            <a:ext cx="4986020" cy="3422650"/>
            <a:chOff x="3289300" y="2061514"/>
            <a:chExt cx="4986020" cy="3422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9300" y="2061514"/>
              <a:ext cx="4985842" cy="17103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9300" y="3771900"/>
              <a:ext cx="4985842" cy="17122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44358" y="3992410"/>
              <a:ext cx="463550" cy="297180"/>
            </a:xfrm>
            <a:custGeom>
              <a:avLst/>
              <a:gdLst/>
              <a:ahLst/>
              <a:cxnLst/>
              <a:rect l="l" t="t" r="r" b="b"/>
              <a:pathLst>
                <a:path w="463550" h="297179">
                  <a:moveTo>
                    <a:pt x="231571" y="296570"/>
                  </a:moveTo>
                  <a:lnTo>
                    <a:pt x="158378" y="294051"/>
                  </a:lnTo>
                  <a:lnTo>
                    <a:pt x="94810" y="287036"/>
                  </a:lnTo>
                  <a:lnTo>
                    <a:pt x="44681" y="276339"/>
                  </a:lnTo>
                  <a:lnTo>
                    <a:pt x="0" y="247154"/>
                  </a:lnTo>
                  <a:lnTo>
                    <a:pt x="0" y="49415"/>
                  </a:lnTo>
                  <a:lnTo>
                    <a:pt x="44681" y="20231"/>
                  </a:lnTo>
                  <a:lnTo>
                    <a:pt x="94810" y="9534"/>
                  </a:lnTo>
                  <a:lnTo>
                    <a:pt x="158378" y="2519"/>
                  </a:lnTo>
                  <a:lnTo>
                    <a:pt x="231571" y="0"/>
                  </a:lnTo>
                  <a:lnTo>
                    <a:pt x="304795" y="2519"/>
                  </a:lnTo>
                  <a:lnTo>
                    <a:pt x="368382" y="9534"/>
                  </a:lnTo>
                  <a:lnTo>
                    <a:pt x="418521" y="20231"/>
                  </a:lnTo>
                  <a:lnTo>
                    <a:pt x="451400" y="33796"/>
                  </a:lnTo>
                  <a:lnTo>
                    <a:pt x="463207" y="49415"/>
                  </a:lnTo>
                  <a:lnTo>
                    <a:pt x="463207" y="247154"/>
                  </a:lnTo>
                  <a:lnTo>
                    <a:pt x="418521" y="276339"/>
                  </a:lnTo>
                  <a:lnTo>
                    <a:pt x="368382" y="287036"/>
                  </a:lnTo>
                  <a:lnTo>
                    <a:pt x="304795" y="294051"/>
                  </a:lnTo>
                  <a:lnTo>
                    <a:pt x="231571" y="29657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44358" y="3992410"/>
              <a:ext cx="463550" cy="297180"/>
            </a:xfrm>
            <a:custGeom>
              <a:avLst/>
              <a:gdLst/>
              <a:ahLst/>
              <a:cxnLst/>
              <a:rect l="l" t="t" r="r" b="b"/>
              <a:pathLst>
                <a:path w="463550" h="297179">
                  <a:moveTo>
                    <a:pt x="463199" y="49415"/>
                  </a:moveTo>
                  <a:lnTo>
                    <a:pt x="418513" y="78630"/>
                  </a:lnTo>
                  <a:lnTo>
                    <a:pt x="368375" y="89332"/>
                  </a:lnTo>
                  <a:lnTo>
                    <a:pt x="304791" y="96350"/>
                  </a:lnTo>
                  <a:lnTo>
                    <a:pt x="231574" y="98869"/>
                  </a:lnTo>
                  <a:lnTo>
                    <a:pt x="158377" y="96350"/>
                  </a:lnTo>
                  <a:lnTo>
                    <a:pt x="94807" y="89332"/>
                  </a:lnTo>
                  <a:lnTo>
                    <a:pt x="44679" y="78630"/>
                  </a:lnTo>
                  <a:lnTo>
                    <a:pt x="11805" y="65053"/>
                  </a:lnTo>
                  <a:lnTo>
                    <a:pt x="0" y="49415"/>
                  </a:lnTo>
                </a:path>
                <a:path w="463550" h="297179">
                  <a:moveTo>
                    <a:pt x="0" y="49415"/>
                  </a:moveTo>
                  <a:lnTo>
                    <a:pt x="44679" y="20231"/>
                  </a:lnTo>
                  <a:lnTo>
                    <a:pt x="94807" y="9534"/>
                  </a:lnTo>
                  <a:lnTo>
                    <a:pt x="158377" y="2519"/>
                  </a:lnTo>
                  <a:lnTo>
                    <a:pt x="231574" y="0"/>
                  </a:lnTo>
                  <a:lnTo>
                    <a:pt x="304791" y="2519"/>
                  </a:lnTo>
                  <a:lnTo>
                    <a:pt x="368375" y="9534"/>
                  </a:lnTo>
                  <a:lnTo>
                    <a:pt x="418513" y="20231"/>
                  </a:lnTo>
                  <a:lnTo>
                    <a:pt x="451392" y="33796"/>
                  </a:lnTo>
                  <a:lnTo>
                    <a:pt x="463199" y="49415"/>
                  </a:lnTo>
                  <a:lnTo>
                    <a:pt x="463199" y="247154"/>
                  </a:lnTo>
                  <a:lnTo>
                    <a:pt x="418513" y="276339"/>
                  </a:lnTo>
                  <a:lnTo>
                    <a:pt x="368375" y="287036"/>
                  </a:lnTo>
                  <a:lnTo>
                    <a:pt x="304791" y="294051"/>
                  </a:lnTo>
                  <a:lnTo>
                    <a:pt x="231574" y="296570"/>
                  </a:lnTo>
                  <a:lnTo>
                    <a:pt x="158377" y="294051"/>
                  </a:lnTo>
                  <a:lnTo>
                    <a:pt x="94807" y="287036"/>
                  </a:lnTo>
                  <a:lnTo>
                    <a:pt x="44679" y="276339"/>
                  </a:lnTo>
                  <a:lnTo>
                    <a:pt x="11805" y="262774"/>
                  </a:lnTo>
                  <a:lnTo>
                    <a:pt x="0" y="247154"/>
                  </a:lnTo>
                  <a:lnTo>
                    <a:pt x="0" y="49415"/>
                  </a:lnTo>
                  <a:close/>
                </a:path>
              </a:pathLst>
            </a:custGeom>
            <a:ln w="6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10589" y="4091279"/>
              <a:ext cx="296545" cy="123189"/>
            </a:xfrm>
            <a:custGeom>
              <a:avLst/>
              <a:gdLst/>
              <a:ahLst/>
              <a:cxnLst/>
              <a:rect l="l" t="t" r="r" b="b"/>
              <a:pathLst>
                <a:path w="296545" h="123189">
                  <a:moveTo>
                    <a:pt x="61264" y="122694"/>
                  </a:moveTo>
                  <a:lnTo>
                    <a:pt x="0" y="61328"/>
                  </a:lnTo>
                  <a:lnTo>
                    <a:pt x="61264" y="0"/>
                  </a:lnTo>
                  <a:lnTo>
                    <a:pt x="61264" y="30657"/>
                  </a:lnTo>
                  <a:lnTo>
                    <a:pt x="296316" y="30657"/>
                  </a:lnTo>
                  <a:lnTo>
                    <a:pt x="296316" y="92036"/>
                  </a:lnTo>
                  <a:lnTo>
                    <a:pt x="61264" y="92036"/>
                  </a:lnTo>
                  <a:lnTo>
                    <a:pt x="61264" y="122694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15339" y="4640059"/>
              <a:ext cx="4468495" cy="1905"/>
            </a:xfrm>
            <a:custGeom>
              <a:avLst/>
              <a:gdLst/>
              <a:ahLst/>
              <a:cxnLst/>
              <a:rect l="l" t="t" r="r" b="b"/>
              <a:pathLst>
                <a:path w="4468495" h="1904">
                  <a:moveTo>
                    <a:pt x="0" y="0"/>
                  </a:moveTo>
                  <a:lnTo>
                    <a:pt x="4468466" y="1841"/>
                  </a:lnTo>
                </a:path>
              </a:pathLst>
            </a:custGeom>
            <a:ln w="6817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5347" y="3723132"/>
              <a:ext cx="848360" cy="225425"/>
            </a:xfrm>
            <a:custGeom>
              <a:avLst/>
              <a:gdLst/>
              <a:ahLst/>
              <a:cxnLst/>
              <a:rect l="l" t="t" r="r" b="b"/>
              <a:pathLst>
                <a:path w="848360" h="225425">
                  <a:moveTo>
                    <a:pt x="810615" y="224980"/>
                  </a:moveTo>
                  <a:lnTo>
                    <a:pt x="37452" y="224980"/>
                  </a:lnTo>
                  <a:lnTo>
                    <a:pt x="22872" y="222029"/>
                  </a:lnTo>
                  <a:lnTo>
                    <a:pt x="10968" y="213987"/>
                  </a:lnTo>
                  <a:lnTo>
                    <a:pt x="2942" y="202065"/>
                  </a:lnTo>
                  <a:lnTo>
                    <a:pt x="0" y="187477"/>
                  </a:lnTo>
                  <a:lnTo>
                    <a:pt x="0" y="37503"/>
                  </a:lnTo>
                  <a:lnTo>
                    <a:pt x="2942" y="22893"/>
                  </a:lnTo>
                  <a:lnTo>
                    <a:pt x="10968" y="10974"/>
                  </a:lnTo>
                  <a:lnTo>
                    <a:pt x="22872" y="2943"/>
                  </a:lnTo>
                  <a:lnTo>
                    <a:pt x="37452" y="0"/>
                  </a:lnTo>
                  <a:lnTo>
                    <a:pt x="810615" y="0"/>
                  </a:lnTo>
                  <a:lnTo>
                    <a:pt x="825195" y="2943"/>
                  </a:lnTo>
                  <a:lnTo>
                    <a:pt x="837099" y="10974"/>
                  </a:lnTo>
                  <a:lnTo>
                    <a:pt x="845125" y="22893"/>
                  </a:lnTo>
                  <a:lnTo>
                    <a:pt x="848067" y="37503"/>
                  </a:lnTo>
                  <a:lnTo>
                    <a:pt x="848067" y="187477"/>
                  </a:lnTo>
                  <a:lnTo>
                    <a:pt x="845125" y="202065"/>
                  </a:lnTo>
                  <a:lnTo>
                    <a:pt x="837099" y="213987"/>
                  </a:lnTo>
                  <a:lnTo>
                    <a:pt x="825195" y="222029"/>
                  </a:lnTo>
                  <a:lnTo>
                    <a:pt x="810615" y="224980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1175" y="1488757"/>
            <a:ext cx="210058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Monitoraggio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40574" y="3744459"/>
            <a:ext cx="598170" cy="172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10" dirty="0">
                <a:solidFill>
                  <a:srgbClr val="FFFFFF"/>
                </a:solidFill>
                <a:latin typeface="Arial MT"/>
                <a:cs typeface="Arial MT"/>
              </a:rPr>
              <a:t>Monitoring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8775" y="4078984"/>
            <a:ext cx="151384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  <a:tabLst>
                <a:tab pos="1158875" algn="l"/>
              </a:tabLst>
            </a:pPr>
            <a:r>
              <a:rPr sz="950" spc="-10" dirty="0">
                <a:solidFill>
                  <a:srgbClr val="FFFFFF"/>
                </a:solidFill>
                <a:latin typeface="Arial MT"/>
                <a:cs typeface="Arial MT"/>
              </a:rPr>
              <a:t>Prescripting</a:t>
            </a:r>
            <a:r>
              <a:rPr sz="95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1425" spc="-15" baseline="-8771" dirty="0">
                <a:latin typeface="Calibri"/>
                <a:cs typeface="Calibri"/>
              </a:rPr>
              <a:t>History</a:t>
            </a:r>
            <a:endParaRPr sz="1425" baseline="-8771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38646" y="4033342"/>
            <a:ext cx="848360" cy="225425"/>
          </a:xfrm>
          <a:custGeom>
            <a:avLst/>
            <a:gdLst/>
            <a:ahLst/>
            <a:cxnLst/>
            <a:rect l="l" t="t" r="r" b="b"/>
            <a:pathLst>
              <a:path w="848359" h="225425">
                <a:moveTo>
                  <a:pt x="810628" y="224980"/>
                </a:moveTo>
                <a:lnTo>
                  <a:pt x="37464" y="224980"/>
                </a:lnTo>
                <a:lnTo>
                  <a:pt x="22883" y="222029"/>
                </a:lnTo>
                <a:lnTo>
                  <a:pt x="10974" y="213987"/>
                </a:lnTo>
                <a:lnTo>
                  <a:pt x="2944" y="202065"/>
                </a:lnTo>
                <a:lnTo>
                  <a:pt x="0" y="187477"/>
                </a:lnTo>
                <a:lnTo>
                  <a:pt x="0" y="37452"/>
                </a:lnTo>
                <a:lnTo>
                  <a:pt x="2944" y="22872"/>
                </a:lnTo>
                <a:lnTo>
                  <a:pt x="10974" y="10968"/>
                </a:lnTo>
                <a:lnTo>
                  <a:pt x="22883" y="2942"/>
                </a:lnTo>
                <a:lnTo>
                  <a:pt x="37464" y="0"/>
                </a:lnTo>
                <a:lnTo>
                  <a:pt x="810628" y="0"/>
                </a:lnTo>
                <a:lnTo>
                  <a:pt x="825208" y="2942"/>
                </a:lnTo>
                <a:lnTo>
                  <a:pt x="837112" y="10968"/>
                </a:lnTo>
                <a:lnTo>
                  <a:pt x="845137" y="22872"/>
                </a:lnTo>
                <a:lnTo>
                  <a:pt x="848080" y="37452"/>
                </a:lnTo>
                <a:lnTo>
                  <a:pt x="848080" y="187477"/>
                </a:lnTo>
                <a:lnTo>
                  <a:pt x="845137" y="202065"/>
                </a:lnTo>
                <a:lnTo>
                  <a:pt x="837112" y="213987"/>
                </a:lnTo>
                <a:lnTo>
                  <a:pt x="825208" y="222029"/>
                </a:lnTo>
                <a:lnTo>
                  <a:pt x="810628" y="224980"/>
                </a:lnTo>
                <a:close/>
              </a:path>
            </a:pathLst>
          </a:custGeom>
          <a:solidFill>
            <a:srgbClr val="3B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383457" y="2765374"/>
            <a:ext cx="3869690" cy="2407285"/>
            <a:chOff x="3383457" y="2765374"/>
            <a:chExt cx="3869690" cy="2407285"/>
          </a:xfrm>
        </p:grpSpPr>
        <p:sp>
          <p:nvSpPr>
            <p:cNvPr id="15" name="object 15"/>
            <p:cNvSpPr/>
            <p:nvPr/>
          </p:nvSpPr>
          <p:spPr>
            <a:xfrm>
              <a:off x="3676396" y="3985615"/>
              <a:ext cx="123189" cy="736600"/>
            </a:xfrm>
            <a:custGeom>
              <a:avLst/>
              <a:gdLst/>
              <a:ahLst/>
              <a:cxnLst/>
              <a:rect l="l" t="t" r="r" b="b"/>
              <a:pathLst>
                <a:path w="123189" h="736600">
                  <a:moveTo>
                    <a:pt x="122593" y="61315"/>
                  </a:moveTo>
                  <a:lnTo>
                    <a:pt x="0" y="61315"/>
                  </a:lnTo>
                  <a:lnTo>
                    <a:pt x="61277" y="0"/>
                  </a:lnTo>
                  <a:lnTo>
                    <a:pt x="122593" y="61315"/>
                  </a:lnTo>
                  <a:close/>
                </a:path>
                <a:path w="123189" h="736600">
                  <a:moveTo>
                    <a:pt x="91935" y="736257"/>
                  </a:moveTo>
                  <a:lnTo>
                    <a:pt x="30619" y="736257"/>
                  </a:lnTo>
                  <a:lnTo>
                    <a:pt x="30619" y="61315"/>
                  </a:lnTo>
                  <a:lnTo>
                    <a:pt x="91935" y="61315"/>
                  </a:lnTo>
                  <a:lnTo>
                    <a:pt x="91935" y="736257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1576" y="3777653"/>
              <a:ext cx="160045" cy="1227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07290" y="4091279"/>
              <a:ext cx="453390" cy="123189"/>
            </a:xfrm>
            <a:custGeom>
              <a:avLst/>
              <a:gdLst/>
              <a:ahLst/>
              <a:cxnLst/>
              <a:rect l="l" t="t" r="r" b="b"/>
              <a:pathLst>
                <a:path w="453389" h="123189">
                  <a:moveTo>
                    <a:pt x="391706" y="122694"/>
                  </a:moveTo>
                  <a:lnTo>
                    <a:pt x="391706" y="92036"/>
                  </a:lnTo>
                  <a:lnTo>
                    <a:pt x="0" y="92036"/>
                  </a:lnTo>
                  <a:lnTo>
                    <a:pt x="0" y="30657"/>
                  </a:lnTo>
                  <a:lnTo>
                    <a:pt x="391706" y="30657"/>
                  </a:lnTo>
                  <a:lnTo>
                    <a:pt x="391706" y="0"/>
                  </a:lnTo>
                  <a:lnTo>
                    <a:pt x="453021" y="61328"/>
                  </a:lnTo>
                  <a:lnTo>
                    <a:pt x="391706" y="122694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83457" y="4329861"/>
              <a:ext cx="279400" cy="293370"/>
            </a:xfrm>
            <a:custGeom>
              <a:avLst/>
              <a:gdLst/>
              <a:ahLst/>
              <a:cxnLst/>
              <a:rect l="l" t="t" r="r" b="b"/>
              <a:pathLst>
                <a:path w="279400" h="293370">
                  <a:moveTo>
                    <a:pt x="117779" y="71983"/>
                  </a:moveTo>
                  <a:lnTo>
                    <a:pt x="88261" y="47561"/>
                  </a:lnTo>
                  <a:lnTo>
                    <a:pt x="79578" y="46532"/>
                  </a:lnTo>
                  <a:lnTo>
                    <a:pt x="111823" y="46532"/>
                  </a:lnTo>
                  <a:lnTo>
                    <a:pt x="121927" y="27646"/>
                  </a:lnTo>
                  <a:lnTo>
                    <a:pt x="136598" y="12941"/>
                  </a:lnTo>
                  <a:lnTo>
                    <a:pt x="154693" y="3398"/>
                  </a:lnTo>
                  <a:lnTo>
                    <a:pt x="175069" y="0"/>
                  </a:lnTo>
                  <a:lnTo>
                    <a:pt x="175615" y="0"/>
                  </a:lnTo>
                  <a:lnTo>
                    <a:pt x="200536" y="5523"/>
                  </a:lnTo>
                  <a:lnTo>
                    <a:pt x="210131" y="12242"/>
                  </a:lnTo>
                  <a:lnTo>
                    <a:pt x="175069" y="12242"/>
                  </a:lnTo>
                  <a:lnTo>
                    <a:pt x="156281" y="15757"/>
                  </a:lnTo>
                  <a:lnTo>
                    <a:pt x="140006" y="25546"/>
                  </a:lnTo>
                  <a:lnTo>
                    <a:pt x="127572" y="40478"/>
                  </a:lnTo>
                  <a:lnTo>
                    <a:pt x="120307" y="59423"/>
                  </a:lnTo>
                  <a:lnTo>
                    <a:pt x="117779" y="71983"/>
                  </a:lnTo>
                  <a:close/>
                </a:path>
                <a:path w="279400" h="293370">
                  <a:moveTo>
                    <a:pt x="253113" y="198164"/>
                  </a:moveTo>
                  <a:lnTo>
                    <a:pt x="217727" y="198164"/>
                  </a:lnTo>
                  <a:lnTo>
                    <a:pt x="231302" y="196448"/>
                  </a:lnTo>
                  <a:lnTo>
                    <a:pt x="241765" y="191630"/>
                  </a:lnTo>
                  <a:lnTo>
                    <a:pt x="266099" y="158857"/>
                  </a:lnTo>
                  <a:lnTo>
                    <a:pt x="267639" y="147980"/>
                  </a:lnTo>
                  <a:lnTo>
                    <a:pt x="264935" y="132464"/>
                  </a:lnTo>
                  <a:lnTo>
                    <a:pt x="264874" y="132111"/>
                  </a:lnTo>
                  <a:lnTo>
                    <a:pt x="257230" y="118862"/>
                  </a:lnTo>
                  <a:lnTo>
                    <a:pt x="245688" y="109418"/>
                  </a:lnTo>
                  <a:lnTo>
                    <a:pt x="231228" y="104965"/>
                  </a:lnTo>
                  <a:lnTo>
                    <a:pt x="223342" y="104127"/>
                  </a:lnTo>
                  <a:lnTo>
                    <a:pt x="226466" y="96481"/>
                  </a:lnTo>
                  <a:lnTo>
                    <a:pt x="228761" y="89772"/>
                  </a:lnTo>
                  <a:lnTo>
                    <a:pt x="230295" y="82900"/>
                  </a:lnTo>
                  <a:lnTo>
                    <a:pt x="231066" y="75888"/>
                  </a:lnTo>
                  <a:lnTo>
                    <a:pt x="231076" y="68757"/>
                  </a:lnTo>
                  <a:lnTo>
                    <a:pt x="225734" y="46922"/>
                  </a:lnTo>
                  <a:lnTo>
                    <a:pt x="213496" y="29003"/>
                  </a:lnTo>
                  <a:lnTo>
                    <a:pt x="196157" y="16833"/>
                  </a:lnTo>
                  <a:lnTo>
                    <a:pt x="175513" y="12242"/>
                  </a:lnTo>
                  <a:lnTo>
                    <a:pt x="210131" y="12242"/>
                  </a:lnTo>
                  <a:lnTo>
                    <a:pt x="221465" y="20178"/>
                  </a:lnTo>
                  <a:lnTo>
                    <a:pt x="236237" y="41746"/>
                  </a:lnTo>
                  <a:lnTo>
                    <a:pt x="242684" y="68008"/>
                  </a:lnTo>
                  <a:lnTo>
                    <a:pt x="242558" y="77543"/>
                  </a:lnTo>
                  <a:lnTo>
                    <a:pt x="239661" y="94106"/>
                  </a:lnTo>
                  <a:lnTo>
                    <a:pt x="255590" y="101353"/>
                  </a:lnTo>
                  <a:lnTo>
                    <a:pt x="268133" y="113490"/>
                  </a:lnTo>
                  <a:lnTo>
                    <a:pt x="276350" y="129404"/>
                  </a:lnTo>
                  <a:lnTo>
                    <a:pt x="279298" y="147980"/>
                  </a:lnTo>
                  <a:lnTo>
                    <a:pt x="277405" y="161569"/>
                  </a:lnTo>
                  <a:lnTo>
                    <a:pt x="271787" y="176077"/>
                  </a:lnTo>
                  <a:lnTo>
                    <a:pt x="262553" y="189801"/>
                  </a:lnTo>
                  <a:lnTo>
                    <a:pt x="253113" y="198164"/>
                  </a:lnTo>
                  <a:close/>
                </a:path>
                <a:path w="279400" h="293370">
                  <a:moveTo>
                    <a:pt x="69850" y="280936"/>
                  </a:moveTo>
                  <a:lnTo>
                    <a:pt x="20688" y="280936"/>
                  </a:lnTo>
                  <a:lnTo>
                    <a:pt x="23266" y="278206"/>
                  </a:lnTo>
                  <a:lnTo>
                    <a:pt x="23266" y="271462"/>
                  </a:lnTo>
                  <a:lnTo>
                    <a:pt x="20688" y="268731"/>
                  </a:lnTo>
                  <a:lnTo>
                    <a:pt x="58191" y="268731"/>
                  </a:lnTo>
                  <a:lnTo>
                    <a:pt x="58191" y="210286"/>
                  </a:lnTo>
                  <a:lnTo>
                    <a:pt x="54965" y="207860"/>
                  </a:lnTo>
                  <a:lnTo>
                    <a:pt x="51993" y="204876"/>
                  </a:lnTo>
                  <a:lnTo>
                    <a:pt x="49809" y="201117"/>
                  </a:lnTo>
                  <a:lnTo>
                    <a:pt x="29550" y="196448"/>
                  </a:lnTo>
                  <a:lnTo>
                    <a:pt x="29708" y="196448"/>
                  </a:lnTo>
                  <a:lnTo>
                    <a:pt x="14908" y="185945"/>
                  </a:lnTo>
                  <a:lnTo>
                    <a:pt x="13975" y="185242"/>
                  </a:lnTo>
                  <a:lnTo>
                    <a:pt x="3701" y="168747"/>
                  </a:lnTo>
                  <a:lnTo>
                    <a:pt x="0" y="147980"/>
                  </a:lnTo>
                  <a:lnTo>
                    <a:pt x="2099" y="132464"/>
                  </a:lnTo>
                  <a:lnTo>
                    <a:pt x="8048" y="118448"/>
                  </a:lnTo>
                  <a:lnTo>
                    <a:pt x="17327" y="106719"/>
                  </a:lnTo>
                  <a:lnTo>
                    <a:pt x="29413" y="98069"/>
                  </a:lnTo>
                  <a:lnTo>
                    <a:pt x="28689" y="91173"/>
                  </a:lnTo>
                  <a:lnTo>
                    <a:pt x="48404" y="45932"/>
                  </a:lnTo>
                  <a:lnTo>
                    <a:pt x="74561" y="34569"/>
                  </a:lnTo>
                  <a:lnTo>
                    <a:pt x="84659" y="34569"/>
                  </a:lnTo>
                  <a:lnTo>
                    <a:pt x="94416" y="36645"/>
                  </a:lnTo>
                  <a:lnTo>
                    <a:pt x="103556" y="40673"/>
                  </a:lnTo>
                  <a:lnTo>
                    <a:pt x="111823" y="46532"/>
                  </a:lnTo>
                  <a:lnTo>
                    <a:pt x="77471" y="46532"/>
                  </a:lnTo>
                  <a:lnTo>
                    <a:pt x="75704" y="46723"/>
                  </a:lnTo>
                  <a:lnTo>
                    <a:pt x="65016" y="49583"/>
                  </a:lnTo>
                  <a:lnTo>
                    <a:pt x="55572" y="55546"/>
                  </a:lnTo>
                  <a:lnTo>
                    <a:pt x="47922" y="64143"/>
                  </a:lnTo>
                  <a:lnTo>
                    <a:pt x="42738" y="74667"/>
                  </a:lnTo>
                  <a:lnTo>
                    <a:pt x="42621" y="74904"/>
                  </a:lnTo>
                  <a:lnTo>
                    <a:pt x="41007" y="81091"/>
                  </a:lnTo>
                  <a:lnTo>
                    <a:pt x="40333" y="87353"/>
                  </a:lnTo>
                  <a:lnTo>
                    <a:pt x="40431" y="89772"/>
                  </a:lnTo>
                  <a:lnTo>
                    <a:pt x="43154" y="105460"/>
                  </a:lnTo>
                  <a:lnTo>
                    <a:pt x="38201" y="107403"/>
                  </a:lnTo>
                  <a:lnTo>
                    <a:pt x="27356" y="113818"/>
                  </a:lnTo>
                  <a:lnTo>
                    <a:pt x="18976" y="123243"/>
                  </a:lnTo>
                  <a:lnTo>
                    <a:pt x="13573" y="134893"/>
                  </a:lnTo>
                  <a:lnTo>
                    <a:pt x="11658" y="147980"/>
                  </a:lnTo>
                  <a:lnTo>
                    <a:pt x="14645" y="164572"/>
                  </a:lnTo>
                  <a:lnTo>
                    <a:pt x="23017" y="177523"/>
                  </a:lnTo>
                  <a:lnTo>
                    <a:pt x="35891" y="185945"/>
                  </a:lnTo>
                  <a:lnTo>
                    <a:pt x="52387" y="188950"/>
                  </a:lnTo>
                  <a:lnTo>
                    <a:pt x="57150" y="188950"/>
                  </a:lnTo>
                  <a:lnTo>
                    <a:pt x="58686" y="192633"/>
                  </a:lnTo>
                  <a:lnTo>
                    <a:pt x="63122" y="198952"/>
                  </a:lnTo>
                  <a:lnTo>
                    <a:pt x="69257" y="203084"/>
                  </a:lnTo>
                  <a:lnTo>
                    <a:pt x="75590" y="205336"/>
                  </a:lnTo>
                  <a:lnTo>
                    <a:pt x="80245" y="205968"/>
                  </a:lnTo>
                  <a:lnTo>
                    <a:pt x="183375" y="205968"/>
                  </a:lnTo>
                  <a:lnTo>
                    <a:pt x="180563" y="208406"/>
                  </a:lnTo>
                  <a:lnTo>
                    <a:pt x="110578" y="208406"/>
                  </a:lnTo>
                  <a:lnTo>
                    <a:pt x="103165" y="213399"/>
                  </a:lnTo>
                  <a:lnTo>
                    <a:pt x="96197" y="216344"/>
                  </a:lnTo>
                  <a:lnTo>
                    <a:pt x="69850" y="216344"/>
                  </a:lnTo>
                  <a:lnTo>
                    <a:pt x="69850" y="280936"/>
                  </a:lnTo>
                  <a:close/>
                </a:path>
                <a:path w="279400" h="293370">
                  <a:moveTo>
                    <a:pt x="149618" y="205968"/>
                  </a:moveTo>
                  <a:lnTo>
                    <a:pt x="81431" y="205968"/>
                  </a:lnTo>
                  <a:lnTo>
                    <a:pt x="89344" y="205473"/>
                  </a:lnTo>
                  <a:lnTo>
                    <a:pt x="89171" y="205473"/>
                  </a:lnTo>
                  <a:lnTo>
                    <a:pt x="96361" y="203322"/>
                  </a:lnTo>
                  <a:lnTo>
                    <a:pt x="103586" y="198673"/>
                  </a:lnTo>
                  <a:lnTo>
                    <a:pt x="112064" y="190690"/>
                  </a:lnTo>
                  <a:lnTo>
                    <a:pt x="117322" y="185242"/>
                  </a:lnTo>
                  <a:lnTo>
                    <a:pt x="121145" y="191935"/>
                  </a:lnTo>
                  <a:lnTo>
                    <a:pt x="122942" y="194336"/>
                  </a:lnTo>
                  <a:lnTo>
                    <a:pt x="128052" y="199137"/>
                  </a:lnTo>
                  <a:lnTo>
                    <a:pt x="136827" y="203845"/>
                  </a:lnTo>
                  <a:lnTo>
                    <a:pt x="149618" y="205968"/>
                  </a:lnTo>
                  <a:close/>
                </a:path>
                <a:path w="279400" h="293370">
                  <a:moveTo>
                    <a:pt x="183375" y="205968"/>
                  </a:moveTo>
                  <a:lnTo>
                    <a:pt x="149618" y="205968"/>
                  </a:lnTo>
                  <a:lnTo>
                    <a:pt x="163259" y="203845"/>
                  </a:lnTo>
                  <a:lnTo>
                    <a:pt x="162850" y="203845"/>
                  </a:lnTo>
                  <a:lnTo>
                    <a:pt x="172026" y="199361"/>
                  </a:lnTo>
                  <a:lnTo>
                    <a:pt x="177866" y="194502"/>
                  </a:lnTo>
                  <a:lnTo>
                    <a:pt x="180327" y="191630"/>
                  </a:lnTo>
                  <a:lnTo>
                    <a:pt x="183159" y="187617"/>
                  </a:lnTo>
                  <a:lnTo>
                    <a:pt x="187477" y="189801"/>
                  </a:lnTo>
                  <a:lnTo>
                    <a:pt x="203054" y="195946"/>
                  </a:lnTo>
                  <a:lnTo>
                    <a:pt x="217727" y="198164"/>
                  </a:lnTo>
                  <a:lnTo>
                    <a:pt x="253113" y="198164"/>
                  </a:lnTo>
                  <a:lnTo>
                    <a:pt x="249775" y="201117"/>
                  </a:lnTo>
                  <a:lnTo>
                    <a:pt x="246993" y="202742"/>
                  </a:lnTo>
                  <a:lnTo>
                    <a:pt x="186486" y="202742"/>
                  </a:lnTo>
                  <a:lnTo>
                    <a:pt x="184073" y="205336"/>
                  </a:lnTo>
                  <a:lnTo>
                    <a:pt x="183946" y="205473"/>
                  </a:lnTo>
                  <a:lnTo>
                    <a:pt x="183375" y="205968"/>
                  </a:lnTo>
                  <a:close/>
                </a:path>
                <a:path w="279400" h="293370">
                  <a:moveTo>
                    <a:pt x="258610" y="280936"/>
                  </a:moveTo>
                  <a:lnTo>
                    <a:pt x="209499" y="280936"/>
                  </a:lnTo>
                  <a:lnTo>
                    <a:pt x="209499" y="209689"/>
                  </a:lnTo>
                  <a:lnTo>
                    <a:pt x="209137" y="209689"/>
                  </a:lnTo>
                  <a:lnTo>
                    <a:pt x="202450" y="208749"/>
                  </a:lnTo>
                  <a:lnTo>
                    <a:pt x="194818" y="206616"/>
                  </a:lnTo>
                  <a:lnTo>
                    <a:pt x="186486" y="202742"/>
                  </a:lnTo>
                  <a:lnTo>
                    <a:pt x="246993" y="202742"/>
                  </a:lnTo>
                  <a:lnTo>
                    <a:pt x="244009" y="204471"/>
                  </a:lnTo>
                  <a:lnTo>
                    <a:pt x="237334" y="207300"/>
                  </a:lnTo>
                  <a:lnTo>
                    <a:pt x="229701" y="209365"/>
                  </a:lnTo>
                  <a:lnTo>
                    <a:pt x="221960" y="210286"/>
                  </a:lnTo>
                  <a:lnTo>
                    <a:pt x="221107" y="210286"/>
                  </a:lnTo>
                  <a:lnTo>
                    <a:pt x="221107" y="268731"/>
                  </a:lnTo>
                  <a:lnTo>
                    <a:pt x="258610" y="268731"/>
                  </a:lnTo>
                  <a:lnTo>
                    <a:pt x="256032" y="271462"/>
                  </a:lnTo>
                  <a:lnTo>
                    <a:pt x="256032" y="278206"/>
                  </a:lnTo>
                  <a:lnTo>
                    <a:pt x="258610" y="280936"/>
                  </a:lnTo>
                  <a:close/>
                </a:path>
                <a:path w="279400" h="293370">
                  <a:moveTo>
                    <a:pt x="126009" y="293192"/>
                  </a:moveTo>
                  <a:lnTo>
                    <a:pt x="106756" y="293192"/>
                  </a:lnTo>
                  <a:lnTo>
                    <a:pt x="98920" y="284949"/>
                  </a:lnTo>
                  <a:lnTo>
                    <a:pt x="98920" y="266890"/>
                  </a:lnTo>
                  <a:lnTo>
                    <a:pt x="103784" y="260197"/>
                  </a:lnTo>
                  <a:lnTo>
                    <a:pt x="110578" y="257670"/>
                  </a:lnTo>
                  <a:lnTo>
                    <a:pt x="110578" y="208406"/>
                  </a:lnTo>
                  <a:lnTo>
                    <a:pt x="180563" y="208406"/>
                  </a:lnTo>
                  <a:lnTo>
                    <a:pt x="179933" y="208953"/>
                  </a:lnTo>
                  <a:lnTo>
                    <a:pt x="178605" y="209689"/>
                  </a:lnTo>
                  <a:lnTo>
                    <a:pt x="122186" y="209689"/>
                  </a:lnTo>
                  <a:lnTo>
                    <a:pt x="122186" y="257670"/>
                  </a:lnTo>
                  <a:lnTo>
                    <a:pt x="128930" y="260197"/>
                  </a:lnTo>
                  <a:lnTo>
                    <a:pt x="133845" y="266890"/>
                  </a:lnTo>
                  <a:lnTo>
                    <a:pt x="133845" y="268731"/>
                  </a:lnTo>
                  <a:lnTo>
                    <a:pt x="113157" y="268731"/>
                  </a:lnTo>
                  <a:lnTo>
                    <a:pt x="110578" y="271462"/>
                  </a:lnTo>
                  <a:lnTo>
                    <a:pt x="110578" y="278206"/>
                  </a:lnTo>
                  <a:lnTo>
                    <a:pt x="113157" y="280936"/>
                  </a:lnTo>
                  <a:lnTo>
                    <a:pt x="133845" y="280936"/>
                  </a:lnTo>
                  <a:lnTo>
                    <a:pt x="133845" y="284949"/>
                  </a:lnTo>
                  <a:lnTo>
                    <a:pt x="126009" y="293192"/>
                  </a:lnTo>
                  <a:close/>
                </a:path>
                <a:path w="279400" h="293370">
                  <a:moveTo>
                    <a:pt x="154533" y="218173"/>
                  </a:moveTo>
                  <a:lnTo>
                    <a:pt x="149618" y="218173"/>
                  </a:lnTo>
                  <a:lnTo>
                    <a:pt x="141033" y="217469"/>
                  </a:lnTo>
                  <a:lnTo>
                    <a:pt x="133630" y="215588"/>
                  </a:lnTo>
                  <a:lnTo>
                    <a:pt x="127364" y="212879"/>
                  </a:lnTo>
                  <a:lnTo>
                    <a:pt x="122186" y="209689"/>
                  </a:lnTo>
                  <a:lnTo>
                    <a:pt x="178605" y="209689"/>
                  </a:lnTo>
                  <a:lnTo>
                    <a:pt x="174574" y="211924"/>
                  </a:lnTo>
                  <a:lnTo>
                    <a:pt x="174574" y="216344"/>
                  </a:lnTo>
                  <a:lnTo>
                    <a:pt x="163640" y="216344"/>
                  </a:lnTo>
                  <a:lnTo>
                    <a:pt x="159360" y="217469"/>
                  </a:lnTo>
                  <a:lnTo>
                    <a:pt x="159746" y="217469"/>
                  </a:lnTo>
                  <a:lnTo>
                    <a:pt x="154533" y="218173"/>
                  </a:lnTo>
                  <a:close/>
                </a:path>
                <a:path w="279400" h="293370">
                  <a:moveTo>
                    <a:pt x="82716" y="218173"/>
                  </a:moveTo>
                  <a:lnTo>
                    <a:pt x="77037" y="218173"/>
                  </a:lnTo>
                  <a:lnTo>
                    <a:pt x="72895" y="217469"/>
                  </a:lnTo>
                  <a:lnTo>
                    <a:pt x="73335" y="217469"/>
                  </a:lnTo>
                  <a:lnTo>
                    <a:pt x="69850" y="216344"/>
                  </a:lnTo>
                  <a:lnTo>
                    <a:pt x="96362" y="216344"/>
                  </a:lnTo>
                  <a:lnTo>
                    <a:pt x="88704" y="217883"/>
                  </a:lnTo>
                  <a:lnTo>
                    <a:pt x="82716" y="218173"/>
                  </a:lnTo>
                  <a:close/>
                </a:path>
                <a:path w="279400" h="293370">
                  <a:moveTo>
                    <a:pt x="178396" y="293192"/>
                  </a:moveTo>
                  <a:lnTo>
                    <a:pt x="159092" y="293192"/>
                  </a:lnTo>
                  <a:lnTo>
                    <a:pt x="151307" y="284949"/>
                  </a:lnTo>
                  <a:lnTo>
                    <a:pt x="151307" y="266890"/>
                  </a:lnTo>
                  <a:lnTo>
                    <a:pt x="156171" y="260197"/>
                  </a:lnTo>
                  <a:lnTo>
                    <a:pt x="162915" y="257670"/>
                  </a:lnTo>
                  <a:lnTo>
                    <a:pt x="162915" y="216344"/>
                  </a:lnTo>
                  <a:lnTo>
                    <a:pt x="174574" y="216344"/>
                  </a:lnTo>
                  <a:lnTo>
                    <a:pt x="174574" y="257670"/>
                  </a:lnTo>
                  <a:lnTo>
                    <a:pt x="181317" y="260197"/>
                  </a:lnTo>
                  <a:lnTo>
                    <a:pt x="186182" y="266890"/>
                  </a:lnTo>
                  <a:lnTo>
                    <a:pt x="186182" y="268731"/>
                  </a:lnTo>
                  <a:lnTo>
                    <a:pt x="165544" y="268731"/>
                  </a:lnTo>
                  <a:lnTo>
                    <a:pt x="162915" y="271462"/>
                  </a:lnTo>
                  <a:lnTo>
                    <a:pt x="162915" y="278206"/>
                  </a:lnTo>
                  <a:lnTo>
                    <a:pt x="165544" y="280936"/>
                  </a:lnTo>
                  <a:lnTo>
                    <a:pt x="186182" y="280936"/>
                  </a:lnTo>
                  <a:lnTo>
                    <a:pt x="186182" y="284949"/>
                  </a:lnTo>
                  <a:lnTo>
                    <a:pt x="178396" y="293192"/>
                  </a:lnTo>
                  <a:close/>
                </a:path>
                <a:path w="279400" h="293370">
                  <a:moveTo>
                    <a:pt x="25057" y="293192"/>
                  </a:moveTo>
                  <a:lnTo>
                    <a:pt x="7835" y="293192"/>
                  </a:lnTo>
                  <a:lnTo>
                    <a:pt x="0" y="284949"/>
                  </a:lnTo>
                  <a:lnTo>
                    <a:pt x="0" y="264756"/>
                  </a:lnTo>
                  <a:lnTo>
                    <a:pt x="7835" y="256527"/>
                  </a:lnTo>
                  <a:lnTo>
                    <a:pt x="25057" y="256527"/>
                  </a:lnTo>
                  <a:lnTo>
                    <a:pt x="31457" y="261632"/>
                  </a:lnTo>
                  <a:lnTo>
                    <a:pt x="33832" y="268731"/>
                  </a:lnTo>
                  <a:lnTo>
                    <a:pt x="14236" y="268731"/>
                  </a:lnTo>
                  <a:lnTo>
                    <a:pt x="11658" y="271462"/>
                  </a:lnTo>
                  <a:lnTo>
                    <a:pt x="11658" y="278206"/>
                  </a:lnTo>
                  <a:lnTo>
                    <a:pt x="14236" y="280936"/>
                  </a:lnTo>
                  <a:lnTo>
                    <a:pt x="33832" y="280936"/>
                  </a:lnTo>
                  <a:lnTo>
                    <a:pt x="31457" y="288023"/>
                  </a:lnTo>
                  <a:lnTo>
                    <a:pt x="25057" y="293192"/>
                  </a:lnTo>
                  <a:close/>
                </a:path>
                <a:path w="279400" h="293370">
                  <a:moveTo>
                    <a:pt x="271462" y="293192"/>
                  </a:moveTo>
                  <a:lnTo>
                    <a:pt x="254254" y="293192"/>
                  </a:lnTo>
                  <a:lnTo>
                    <a:pt x="247853" y="288023"/>
                  </a:lnTo>
                  <a:lnTo>
                    <a:pt x="245465" y="280936"/>
                  </a:lnTo>
                  <a:lnTo>
                    <a:pt x="265061" y="280936"/>
                  </a:lnTo>
                  <a:lnTo>
                    <a:pt x="267639" y="278206"/>
                  </a:lnTo>
                  <a:lnTo>
                    <a:pt x="267639" y="271462"/>
                  </a:lnTo>
                  <a:lnTo>
                    <a:pt x="265061" y="268731"/>
                  </a:lnTo>
                  <a:lnTo>
                    <a:pt x="245465" y="268731"/>
                  </a:lnTo>
                  <a:lnTo>
                    <a:pt x="247853" y="261632"/>
                  </a:lnTo>
                  <a:lnTo>
                    <a:pt x="254254" y="256527"/>
                  </a:lnTo>
                  <a:lnTo>
                    <a:pt x="271462" y="256527"/>
                  </a:lnTo>
                  <a:lnTo>
                    <a:pt x="279298" y="264756"/>
                  </a:lnTo>
                  <a:lnTo>
                    <a:pt x="279298" y="284949"/>
                  </a:lnTo>
                  <a:lnTo>
                    <a:pt x="271462" y="293192"/>
                  </a:lnTo>
                  <a:close/>
                </a:path>
                <a:path w="279400" h="293370">
                  <a:moveTo>
                    <a:pt x="133845" y="280936"/>
                  </a:moveTo>
                  <a:lnTo>
                    <a:pt x="119608" y="280936"/>
                  </a:lnTo>
                  <a:lnTo>
                    <a:pt x="122186" y="278206"/>
                  </a:lnTo>
                  <a:lnTo>
                    <a:pt x="122186" y="271462"/>
                  </a:lnTo>
                  <a:lnTo>
                    <a:pt x="119608" y="268731"/>
                  </a:lnTo>
                  <a:lnTo>
                    <a:pt x="133845" y="268731"/>
                  </a:lnTo>
                  <a:lnTo>
                    <a:pt x="133845" y="280936"/>
                  </a:lnTo>
                  <a:close/>
                </a:path>
                <a:path w="279400" h="293370">
                  <a:moveTo>
                    <a:pt x="186182" y="280936"/>
                  </a:moveTo>
                  <a:lnTo>
                    <a:pt x="171945" y="280936"/>
                  </a:lnTo>
                  <a:lnTo>
                    <a:pt x="174574" y="278206"/>
                  </a:lnTo>
                  <a:lnTo>
                    <a:pt x="174574" y="271462"/>
                  </a:lnTo>
                  <a:lnTo>
                    <a:pt x="171945" y="268731"/>
                  </a:lnTo>
                  <a:lnTo>
                    <a:pt x="186182" y="268731"/>
                  </a:lnTo>
                  <a:lnTo>
                    <a:pt x="186182" y="280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7989" y="4411560"/>
              <a:ext cx="109689" cy="858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0230" y="4329861"/>
              <a:ext cx="582409" cy="8427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050676" y="3073399"/>
              <a:ext cx="272415" cy="29209"/>
            </a:xfrm>
            <a:custGeom>
              <a:avLst/>
              <a:gdLst/>
              <a:ahLst/>
              <a:cxnLst/>
              <a:rect l="l" t="t" r="r" b="b"/>
              <a:pathLst>
                <a:path w="272414" h="29210">
                  <a:moveTo>
                    <a:pt x="272161" y="0"/>
                  </a:moveTo>
                  <a:lnTo>
                    <a:pt x="2133" y="0"/>
                  </a:lnTo>
                  <a:lnTo>
                    <a:pt x="2133" y="5080"/>
                  </a:lnTo>
                  <a:lnTo>
                    <a:pt x="0" y="5080"/>
                  </a:lnTo>
                  <a:lnTo>
                    <a:pt x="0" y="24130"/>
                  </a:lnTo>
                  <a:lnTo>
                    <a:pt x="2209" y="24130"/>
                  </a:lnTo>
                  <a:lnTo>
                    <a:pt x="2209" y="29210"/>
                  </a:lnTo>
                  <a:lnTo>
                    <a:pt x="272161" y="29210"/>
                  </a:lnTo>
                  <a:lnTo>
                    <a:pt x="272161" y="24130"/>
                  </a:lnTo>
                  <a:lnTo>
                    <a:pt x="272161" y="5080"/>
                  </a:lnTo>
                  <a:lnTo>
                    <a:pt x="2721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5428" y="2765374"/>
              <a:ext cx="125907" cy="1270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922989" y="2892374"/>
              <a:ext cx="294640" cy="220979"/>
            </a:xfrm>
            <a:custGeom>
              <a:avLst/>
              <a:gdLst/>
              <a:ahLst/>
              <a:cxnLst/>
              <a:rect l="l" t="t" r="r" b="b"/>
              <a:pathLst>
                <a:path w="294639" h="220980">
                  <a:moveTo>
                    <a:pt x="121297" y="220459"/>
                  </a:moveTo>
                  <a:lnTo>
                    <a:pt x="0" y="220459"/>
                  </a:lnTo>
                  <a:lnTo>
                    <a:pt x="0" y="57645"/>
                  </a:lnTo>
                  <a:lnTo>
                    <a:pt x="4483" y="35222"/>
                  </a:lnTo>
                  <a:lnTo>
                    <a:pt x="16714" y="16897"/>
                  </a:lnTo>
                  <a:lnTo>
                    <a:pt x="34863" y="4535"/>
                  </a:lnTo>
                  <a:lnTo>
                    <a:pt x="57712" y="0"/>
                  </a:lnTo>
                  <a:lnTo>
                    <a:pt x="60566" y="0"/>
                  </a:lnTo>
                  <a:lnTo>
                    <a:pt x="103439" y="17913"/>
                  </a:lnTo>
                  <a:lnTo>
                    <a:pt x="121196" y="61163"/>
                  </a:lnTo>
                  <a:lnTo>
                    <a:pt x="50596" y="79578"/>
                  </a:lnTo>
                  <a:lnTo>
                    <a:pt x="48856" y="81165"/>
                  </a:lnTo>
                  <a:lnTo>
                    <a:pt x="47180" y="82753"/>
                  </a:lnTo>
                  <a:lnTo>
                    <a:pt x="47078" y="85432"/>
                  </a:lnTo>
                  <a:lnTo>
                    <a:pt x="48615" y="87160"/>
                  </a:lnTo>
                  <a:lnTo>
                    <a:pt x="103428" y="147485"/>
                  </a:lnTo>
                  <a:lnTo>
                    <a:pt x="111264" y="150964"/>
                  </a:lnTo>
                  <a:lnTo>
                    <a:pt x="119697" y="150964"/>
                  </a:lnTo>
                  <a:lnTo>
                    <a:pt x="121297" y="151117"/>
                  </a:lnTo>
                  <a:lnTo>
                    <a:pt x="121297" y="220459"/>
                  </a:lnTo>
                  <a:close/>
                </a:path>
                <a:path w="294639" h="220980">
                  <a:moveTo>
                    <a:pt x="269719" y="142773"/>
                  </a:moveTo>
                  <a:lnTo>
                    <a:pt x="113703" y="142773"/>
                  </a:lnTo>
                  <a:lnTo>
                    <a:pt x="108051" y="140042"/>
                  </a:lnTo>
                  <a:lnTo>
                    <a:pt x="53276" y="79717"/>
                  </a:lnTo>
                  <a:lnTo>
                    <a:pt x="50596" y="79578"/>
                  </a:lnTo>
                  <a:lnTo>
                    <a:pt x="121256" y="79578"/>
                  </a:lnTo>
                  <a:lnTo>
                    <a:pt x="121297" y="92176"/>
                  </a:lnTo>
                  <a:lnTo>
                    <a:pt x="268473" y="92176"/>
                  </a:lnTo>
                  <a:lnTo>
                    <a:pt x="278736" y="94262"/>
                  </a:lnTo>
                  <a:lnTo>
                    <a:pt x="286718" y="99679"/>
                  </a:lnTo>
                  <a:lnTo>
                    <a:pt x="292104" y="107719"/>
                  </a:lnTo>
                  <a:lnTo>
                    <a:pt x="294081" y="117576"/>
                  </a:lnTo>
                  <a:lnTo>
                    <a:pt x="292104" y="127436"/>
                  </a:lnTo>
                  <a:lnTo>
                    <a:pt x="286718" y="135494"/>
                  </a:lnTo>
                  <a:lnTo>
                    <a:pt x="278736" y="140931"/>
                  </a:lnTo>
                  <a:lnTo>
                    <a:pt x="269719" y="1427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7411" y="2892717"/>
              <a:ext cx="252717" cy="17209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130102" y="2765746"/>
            <a:ext cx="95885" cy="238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>
              <a:lnSpc>
                <a:spcPts val="715"/>
              </a:lnSpc>
            </a:pPr>
            <a:r>
              <a:rPr sz="750" spc="-20" dirty="0">
                <a:latin typeface="Calibri"/>
                <a:cs typeface="Calibri"/>
              </a:rPr>
              <a:t>Depth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5142" y="3206749"/>
            <a:ext cx="450215" cy="276225"/>
          </a:xfrm>
          <a:custGeom>
            <a:avLst/>
            <a:gdLst/>
            <a:ahLst/>
            <a:cxnLst/>
            <a:rect l="l" t="t" r="r" b="b"/>
            <a:pathLst>
              <a:path w="450214" h="276225">
                <a:moveTo>
                  <a:pt x="449618" y="0"/>
                </a:moveTo>
                <a:lnTo>
                  <a:pt x="299745" y="0"/>
                </a:lnTo>
                <a:lnTo>
                  <a:pt x="149872" y="0"/>
                </a:lnTo>
                <a:lnTo>
                  <a:pt x="0" y="0"/>
                </a:lnTo>
                <a:lnTo>
                  <a:pt x="0" y="139750"/>
                </a:lnTo>
                <a:lnTo>
                  <a:pt x="0" y="276072"/>
                </a:lnTo>
                <a:lnTo>
                  <a:pt x="149872" y="276072"/>
                </a:lnTo>
                <a:lnTo>
                  <a:pt x="299745" y="276072"/>
                </a:lnTo>
                <a:lnTo>
                  <a:pt x="449618" y="276072"/>
                </a:lnTo>
                <a:lnTo>
                  <a:pt x="449618" y="139750"/>
                </a:lnTo>
                <a:lnTo>
                  <a:pt x="449618" y="0"/>
                </a:lnTo>
                <a:close/>
              </a:path>
            </a:pathLst>
          </a:custGeom>
          <a:solidFill>
            <a:srgbClr val="F0A3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4449020" y="3206750"/>
          <a:ext cx="1360803" cy="1242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7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590">
                <a:tc gridSpan="3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204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242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279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223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259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294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solidFill>
                      <a:srgbClr val="F0A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311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343</a:t>
                      </a:r>
                      <a:r>
                        <a:rPr sz="400" b="1" spc="25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375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406</a:t>
                      </a:r>
                      <a:r>
                        <a:rPr sz="400" b="1" spc="25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438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470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ct val="100000"/>
                        </a:lnSpc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324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353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382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412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441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C3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242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276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261</a:t>
                      </a:r>
                      <a:r>
                        <a:rPr sz="4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293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solidFill>
                      <a:srgbClr val="F0A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309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336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363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390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417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444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471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ct val="100000"/>
                        </a:lnSpc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325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349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374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398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423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447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C3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890">
                <a:tc rowSpan="3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281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243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205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solidFill>
                      <a:srgbClr val="F0A38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310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340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362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384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406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428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450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C3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194" marB="0">
                    <a:solidFill>
                      <a:srgbClr val="F0A385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263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283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296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215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226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solidFill>
                      <a:srgbClr val="F0A38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309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322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335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348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361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C3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194" marB="0">
                    <a:solidFill>
                      <a:srgbClr val="F0A385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solidFill>
                      <a:srgbClr val="F0A38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234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238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242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246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249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F0A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700">
                <a:tc gridSpan="6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167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168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169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164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159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154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148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143</a:t>
                      </a:r>
                      <a:r>
                        <a:rPr sz="4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138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8EC1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890">
                <a:tc gridSpan="3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129</a:t>
                      </a:r>
                      <a:r>
                        <a:rPr sz="400" b="1" spc="2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120</a:t>
                      </a:r>
                      <a:r>
                        <a:rPr sz="400" b="1" spc="2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112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solidFill>
                      <a:srgbClr val="8EC1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98</a:t>
                      </a:r>
                      <a:r>
                        <a:rPr sz="400" b="1" spc="4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84</a:t>
                      </a:r>
                      <a:r>
                        <a:rPr sz="400" b="1" spc="4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69</a:t>
                      </a:r>
                      <a:r>
                        <a:rPr sz="400" b="1" spc="4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55</a:t>
                      </a:r>
                      <a:r>
                        <a:rPr sz="400" b="1" spc="4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solidFill>
                      <a:srgbClr val="337C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27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042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8" name="object 28"/>
          <p:cNvGrpSpPr/>
          <p:nvPr/>
        </p:nvGrpSpPr>
        <p:grpSpPr>
          <a:xfrm>
            <a:off x="4460495" y="2265959"/>
            <a:ext cx="3148965" cy="2223770"/>
            <a:chOff x="4460495" y="2265959"/>
            <a:chExt cx="3148965" cy="2223770"/>
          </a:xfrm>
        </p:grpSpPr>
        <p:sp>
          <p:nvSpPr>
            <p:cNvPr id="29" name="object 29"/>
            <p:cNvSpPr/>
            <p:nvPr/>
          </p:nvSpPr>
          <p:spPr>
            <a:xfrm>
              <a:off x="6411756" y="3515220"/>
              <a:ext cx="1045844" cy="31115"/>
            </a:xfrm>
            <a:custGeom>
              <a:avLst/>
              <a:gdLst/>
              <a:ahLst/>
              <a:cxnLst/>
              <a:rect l="l" t="t" r="r" b="b"/>
              <a:pathLst>
                <a:path w="1045845" h="31114">
                  <a:moveTo>
                    <a:pt x="0" y="0"/>
                  </a:moveTo>
                  <a:lnTo>
                    <a:pt x="0" y="30708"/>
                  </a:lnTo>
                </a:path>
                <a:path w="1045845" h="31114">
                  <a:moveTo>
                    <a:pt x="299540" y="0"/>
                  </a:moveTo>
                  <a:lnTo>
                    <a:pt x="299540" y="30708"/>
                  </a:lnTo>
                </a:path>
                <a:path w="1045845" h="31114">
                  <a:moveTo>
                    <a:pt x="449368" y="0"/>
                  </a:moveTo>
                  <a:lnTo>
                    <a:pt x="449368" y="30708"/>
                  </a:lnTo>
                </a:path>
                <a:path w="1045845" h="31114">
                  <a:moveTo>
                    <a:pt x="599233" y="0"/>
                  </a:moveTo>
                  <a:lnTo>
                    <a:pt x="599233" y="30708"/>
                  </a:lnTo>
                </a:path>
                <a:path w="1045845" h="31114">
                  <a:moveTo>
                    <a:pt x="749111" y="0"/>
                  </a:moveTo>
                  <a:lnTo>
                    <a:pt x="749111" y="30708"/>
                  </a:lnTo>
                </a:path>
                <a:path w="1045845" h="31114">
                  <a:moveTo>
                    <a:pt x="898977" y="0"/>
                  </a:moveTo>
                  <a:lnTo>
                    <a:pt x="898977" y="30708"/>
                  </a:lnTo>
                </a:path>
                <a:path w="1045845" h="31114">
                  <a:moveTo>
                    <a:pt x="1045619" y="0"/>
                  </a:moveTo>
                  <a:lnTo>
                    <a:pt x="1045619" y="30708"/>
                  </a:lnTo>
                </a:path>
              </a:pathLst>
            </a:custGeom>
            <a:ln w="5111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63488" y="2265959"/>
              <a:ext cx="300355" cy="140335"/>
            </a:xfrm>
            <a:custGeom>
              <a:avLst/>
              <a:gdLst/>
              <a:ahLst/>
              <a:cxnLst/>
              <a:rect l="l" t="t" r="r" b="b"/>
              <a:pathLst>
                <a:path w="300354" h="140335">
                  <a:moveTo>
                    <a:pt x="299732" y="0"/>
                  </a:moveTo>
                  <a:lnTo>
                    <a:pt x="149872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149860" y="139750"/>
                  </a:lnTo>
                  <a:lnTo>
                    <a:pt x="299732" y="139750"/>
                  </a:lnTo>
                  <a:lnTo>
                    <a:pt x="299732" y="0"/>
                  </a:lnTo>
                  <a:close/>
                </a:path>
              </a:pathLst>
            </a:custGeom>
            <a:solidFill>
              <a:srgbClr val="042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63220" y="2265959"/>
              <a:ext cx="600075" cy="140335"/>
            </a:xfrm>
            <a:custGeom>
              <a:avLst/>
              <a:gdLst/>
              <a:ahLst/>
              <a:cxnLst/>
              <a:rect l="l" t="t" r="r" b="b"/>
              <a:pathLst>
                <a:path w="600075" h="140335">
                  <a:moveTo>
                    <a:pt x="599478" y="0"/>
                  </a:moveTo>
                  <a:lnTo>
                    <a:pt x="599478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599478" y="139750"/>
                  </a:lnTo>
                  <a:lnTo>
                    <a:pt x="599478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62698" y="2265959"/>
              <a:ext cx="296545" cy="140335"/>
            </a:xfrm>
            <a:custGeom>
              <a:avLst/>
              <a:gdLst/>
              <a:ahLst/>
              <a:cxnLst/>
              <a:rect l="l" t="t" r="r" b="b"/>
              <a:pathLst>
                <a:path w="296545" h="140335">
                  <a:moveTo>
                    <a:pt x="296252" y="0"/>
                  </a:moveTo>
                  <a:lnTo>
                    <a:pt x="149872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149821" y="139750"/>
                  </a:lnTo>
                  <a:lnTo>
                    <a:pt x="296252" y="139750"/>
                  </a:lnTo>
                  <a:lnTo>
                    <a:pt x="296252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59014" y="2265959"/>
              <a:ext cx="150495" cy="140335"/>
            </a:xfrm>
            <a:custGeom>
              <a:avLst/>
              <a:gdLst/>
              <a:ahLst/>
              <a:cxnLst/>
              <a:rect l="l" t="t" r="r" b="b"/>
              <a:pathLst>
                <a:path w="150495" h="140335">
                  <a:moveTo>
                    <a:pt x="149872" y="139750"/>
                  </a:moveTo>
                  <a:lnTo>
                    <a:pt x="0" y="139750"/>
                  </a:lnTo>
                  <a:lnTo>
                    <a:pt x="0" y="0"/>
                  </a:lnTo>
                  <a:lnTo>
                    <a:pt x="149872" y="0"/>
                  </a:lnTo>
                  <a:lnTo>
                    <a:pt x="149872" y="13975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63487" y="2405710"/>
              <a:ext cx="150495" cy="136525"/>
            </a:xfrm>
            <a:custGeom>
              <a:avLst/>
              <a:gdLst/>
              <a:ahLst/>
              <a:cxnLst/>
              <a:rect l="l" t="t" r="r" b="b"/>
              <a:pathLst>
                <a:path w="150495" h="136525">
                  <a:moveTo>
                    <a:pt x="149872" y="136321"/>
                  </a:moveTo>
                  <a:lnTo>
                    <a:pt x="0" y="136321"/>
                  </a:lnTo>
                  <a:lnTo>
                    <a:pt x="0" y="0"/>
                  </a:lnTo>
                  <a:lnTo>
                    <a:pt x="149872" y="0"/>
                  </a:lnTo>
                  <a:lnTo>
                    <a:pt x="149872" y="136321"/>
                  </a:lnTo>
                  <a:close/>
                </a:path>
              </a:pathLst>
            </a:custGeom>
            <a:solidFill>
              <a:srgbClr val="042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13347" y="2405709"/>
              <a:ext cx="600075" cy="136525"/>
            </a:xfrm>
            <a:custGeom>
              <a:avLst/>
              <a:gdLst/>
              <a:ahLst/>
              <a:cxnLst/>
              <a:rect l="l" t="t" r="r" b="b"/>
              <a:pathLst>
                <a:path w="600075" h="136525">
                  <a:moveTo>
                    <a:pt x="599490" y="0"/>
                  </a:moveTo>
                  <a:lnTo>
                    <a:pt x="449618" y="0"/>
                  </a:lnTo>
                  <a:lnTo>
                    <a:pt x="299745" y="0"/>
                  </a:lnTo>
                  <a:lnTo>
                    <a:pt x="149872" y="0"/>
                  </a:lnTo>
                  <a:lnTo>
                    <a:pt x="0" y="0"/>
                  </a:lnTo>
                  <a:lnTo>
                    <a:pt x="0" y="136321"/>
                  </a:lnTo>
                  <a:lnTo>
                    <a:pt x="149872" y="136321"/>
                  </a:lnTo>
                  <a:lnTo>
                    <a:pt x="299745" y="136321"/>
                  </a:lnTo>
                  <a:lnTo>
                    <a:pt x="449618" y="136321"/>
                  </a:lnTo>
                  <a:lnTo>
                    <a:pt x="599490" y="136321"/>
                  </a:lnTo>
                  <a:lnTo>
                    <a:pt x="599490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12826" y="2405709"/>
              <a:ext cx="446405" cy="136525"/>
            </a:xfrm>
            <a:custGeom>
              <a:avLst/>
              <a:gdLst/>
              <a:ahLst/>
              <a:cxnLst/>
              <a:rect l="l" t="t" r="r" b="b"/>
              <a:pathLst>
                <a:path w="446404" h="136525">
                  <a:moveTo>
                    <a:pt x="446125" y="0"/>
                  </a:moveTo>
                  <a:lnTo>
                    <a:pt x="299745" y="0"/>
                  </a:lnTo>
                  <a:lnTo>
                    <a:pt x="149872" y="0"/>
                  </a:lnTo>
                  <a:lnTo>
                    <a:pt x="0" y="0"/>
                  </a:lnTo>
                  <a:lnTo>
                    <a:pt x="0" y="136321"/>
                  </a:lnTo>
                  <a:lnTo>
                    <a:pt x="149872" y="136321"/>
                  </a:lnTo>
                  <a:lnTo>
                    <a:pt x="299694" y="136321"/>
                  </a:lnTo>
                  <a:lnTo>
                    <a:pt x="446125" y="136321"/>
                  </a:lnTo>
                  <a:lnTo>
                    <a:pt x="446125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59014" y="2405710"/>
              <a:ext cx="150495" cy="136525"/>
            </a:xfrm>
            <a:custGeom>
              <a:avLst/>
              <a:gdLst/>
              <a:ahLst/>
              <a:cxnLst/>
              <a:rect l="l" t="t" r="r" b="b"/>
              <a:pathLst>
                <a:path w="150495" h="136525">
                  <a:moveTo>
                    <a:pt x="149872" y="136321"/>
                  </a:moveTo>
                  <a:lnTo>
                    <a:pt x="0" y="136321"/>
                  </a:lnTo>
                  <a:lnTo>
                    <a:pt x="0" y="0"/>
                  </a:lnTo>
                  <a:lnTo>
                    <a:pt x="149872" y="0"/>
                  </a:lnTo>
                  <a:lnTo>
                    <a:pt x="149872" y="136321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63488" y="2542031"/>
              <a:ext cx="600075" cy="140335"/>
            </a:xfrm>
            <a:custGeom>
              <a:avLst/>
              <a:gdLst/>
              <a:ahLst/>
              <a:cxnLst/>
              <a:rect l="l" t="t" r="r" b="b"/>
              <a:pathLst>
                <a:path w="600075" h="140335">
                  <a:moveTo>
                    <a:pt x="599478" y="0"/>
                  </a:moveTo>
                  <a:lnTo>
                    <a:pt x="599478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599478" y="139750"/>
                  </a:lnTo>
                  <a:lnTo>
                    <a:pt x="599478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62965" y="2542031"/>
              <a:ext cx="450215" cy="140335"/>
            </a:xfrm>
            <a:custGeom>
              <a:avLst/>
              <a:gdLst/>
              <a:ahLst/>
              <a:cxnLst/>
              <a:rect l="l" t="t" r="r" b="b"/>
              <a:pathLst>
                <a:path w="450215" h="140335">
                  <a:moveTo>
                    <a:pt x="449605" y="0"/>
                  </a:moveTo>
                  <a:lnTo>
                    <a:pt x="299732" y="0"/>
                  </a:lnTo>
                  <a:lnTo>
                    <a:pt x="149872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149860" y="139750"/>
                  </a:lnTo>
                  <a:lnTo>
                    <a:pt x="299732" y="139750"/>
                  </a:lnTo>
                  <a:lnTo>
                    <a:pt x="449605" y="139750"/>
                  </a:lnTo>
                  <a:lnTo>
                    <a:pt x="449605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12520" y="2542031"/>
              <a:ext cx="296545" cy="140335"/>
            </a:xfrm>
            <a:custGeom>
              <a:avLst/>
              <a:gdLst/>
              <a:ahLst/>
              <a:cxnLst/>
              <a:rect l="l" t="t" r="r" b="b"/>
              <a:pathLst>
                <a:path w="296545" h="140335">
                  <a:moveTo>
                    <a:pt x="146431" y="0"/>
                  </a:moveTo>
                  <a:lnTo>
                    <a:pt x="0" y="0"/>
                  </a:lnTo>
                  <a:lnTo>
                    <a:pt x="0" y="139750"/>
                  </a:lnTo>
                  <a:lnTo>
                    <a:pt x="146431" y="139750"/>
                  </a:lnTo>
                  <a:lnTo>
                    <a:pt x="146431" y="0"/>
                  </a:lnTo>
                  <a:close/>
                </a:path>
                <a:path w="296545" h="140335">
                  <a:moveTo>
                    <a:pt x="296367" y="0"/>
                  </a:moveTo>
                  <a:lnTo>
                    <a:pt x="146494" y="0"/>
                  </a:lnTo>
                  <a:lnTo>
                    <a:pt x="146494" y="139750"/>
                  </a:lnTo>
                  <a:lnTo>
                    <a:pt x="296367" y="139750"/>
                  </a:lnTo>
                  <a:lnTo>
                    <a:pt x="296367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63488" y="2681782"/>
              <a:ext cx="450215" cy="136525"/>
            </a:xfrm>
            <a:custGeom>
              <a:avLst/>
              <a:gdLst/>
              <a:ahLst/>
              <a:cxnLst/>
              <a:rect l="l" t="t" r="r" b="b"/>
              <a:pathLst>
                <a:path w="450215" h="136525">
                  <a:moveTo>
                    <a:pt x="449605" y="0"/>
                  </a:moveTo>
                  <a:lnTo>
                    <a:pt x="299732" y="0"/>
                  </a:lnTo>
                  <a:lnTo>
                    <a:pt x="149872" y="0"/>
                  </a:lnTo>
                  <a:lnTo>
                    <a:pt x="0" y="0"/>
                  </a:lnTo>
                  <a:lnTo>
                    <a:pt x="0" y="136321"/>
                  </a:lnTo>
                  <a:lnTo>
                    <a:pt x="149860" y="136321"/>
                  </a:lnTo>
                  <a:lnTo>
                    <a:pt x="299732" y="136321"/>
                  </a:lnTo>
                  <a:lnTo>
                    <a:pt x="449605" y="136321"/>
                  </a:lnTo>
                  <a:lnTo>
                    <a:pt x="449605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13093" y="2681782"/>
              <a:ext cx="600075" cy="136525"/>
            </a:xfrm>
            <a:custGeom>
              <a:avLst/>
              <a:gdLst/>
              <a:ahLst/>
              <a:cxnLst/>
              <a:rect l="l" t="t" r="r" b="b"/>
              <a:pathLst>
                <a:path w="600075" h="136525">
                  <a:moveTo>
                    <a:pt x="599478" y="0"/>
                  </a:moveTo>
                  <a:lnTo>
                    <a:pt x="599478" y="0"/>
                  </a:lnTo>
                  <a:lnTo>
                    <a:pt x="0" y="0"/>
                  </a:lnTo>
                  <a:lnTo>
                    <a:pt x="0" y="136321"/>
                  </a:lnTo>
                  <a:lnTo>
                    <a:pt x="599478" y="136321"/>
                  </a:lnTo>
                  <a:lnTo>
                    <a:pt x="599478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12520" y="2681782"/>
              <a:ext cx="296545" cy="136525"/>
            </a:xfrm>
            <a:custGeom>
              <a:avLst/>
              <a:gdLst/>
              <a:ahLst/>
              <a:cxnLst/>
              <a:rect l="l" t="t" r="r" b="b"/>
              <a:pathLst>
                <a:path w="296545" h="136525">
                  <a:moveTo>
                    <a:pt x="146431" y="0"/>
                  </a:moveTo>
                  <a:lnTo>
                    <a:pt x="0" y="0"/>
                  </a:lnTo>
                  <a:lnTo>
                    <a:pt x="0" y="136321"/>
                  </a:lnTo>
                  <a:lnTo>
                    <a:pt x="146431" y="136321"/>
                  </a:lnTo>
                  <a:lnTo>
                    <a:pt x="146431" y="0"/>
                  </a:lnTo>
                  <a:close/>
                </a:path>
                <a:path w="296545" h="136525">
                  <a:moveTo>
                    <a:pt x="296367" y="0"/>
                  </a:moveTo>
                  <a:lnTo>
                    <a:pt x="146494" y="0"/>
                  </a:lnTo>
                  <a:lnTo>
                    <a:pt x="146494" y="136321"/>
                  </a:lnTo>
                  <a:lnTo>
                    <a:pt x="296367" y="136321"/>
                  </a:lnTo>
                  <a:lnTo>
                    <a:pt x="296367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63488" y="2818155"/>
              <a:ext cx="300355" cy="140335"/>
            </a:xfrm>
            <a:custGeom>
              <a:avLst/>
              <a:gdLst/>
              <a:ahLst/>
              <a:cxnLst/>
              <a:rect l="l" t="t" r="r" b="b"/>
              <a:pathLst>
                <a:path w="300354" h="140335">
                  <a:moveTo>
                    <a:pt x="299732" y="0"/>
                  </a:moveTo>
                  <a:lnTo>
                    <a:pt x="149872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149860" y="139750"/>
                  </a:lnTo>
                  <a:lnTo>
                    <a:pt x="299732" y="139750"/>
                  </a:lnTo>
                  <a:lnTo>
                    <a:pt x="299732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63220" y="2818155"/>
              <a:ext cx="600075" cy="140335"/>
            </a:xfrm>
            <a:custGeom>
              <a:avLst/>
              <a:gdLst/>
              <a:ahLst/>
              <a:cxnLst/>
              <a:rect l="l" t="t" r="r" b="b"/>
              <a:pathLst>
                <a:path w="600075" h="140335">
                  <a:moveTo>
                    <a:pt x="599478" y="0"/>
                  </a:moveTo>
                  <a:lnTo>
                    <a:pt x="599478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599478" y="139750"/>
                  </a:lnTo>
                  <a:lnTo>
                    <a:pt x="599478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62698" y="2818155"/>
              <a:ext cx="446405" cy="140335"/>
            </a:xfrm>
            <a:custGeom>
              <a:avLst/>
              <a:gdLst/>
              <a:ahLst/>
              <a:cxnLst/>
              <a:rect l="l" t="t" r="r" b="b"/>
              <a:pathLst>
                <a:path w="446404" h="140335">
                  <a:moveTo>
                    <a:pt x="296252" y="0"/>
                  </a:moveTo>
                  <a:lnTo>
                    <a:pt x="149872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149821" y="139750"/>
                  </a:lnTo>
                  <a:lnTo>
                    <a:pt x="296252" y="139750"/>
                  </a:lnTo>
                  <a:lnTo>
                    <a:pt x="296252" y="0"/>
                  </a:lnTo>
                  <a:close/>
                </a:path>
                <a:path w="446404" h="140335">
                  <a:moveTo>
                    <a:pt x="446189" y="0"/>
                  </a:moveTo>
                  <a:lnTo>
                    <a:pt x="296316" y="0"/>
                  </a:lnTo>
                  <a:lnTo>
                    <a:pt x="296316" y="139750"/>
                  </a:lnTo>
                  <a:lnTo>
                    <a:pt x="446189" y="139750"/>
                  </a:lnTo>
                  <a:lnTo>
                    <a:pt x="446189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63488" y="2957905"/>
              <a:ext cx="300355" cy="140335"/>
            </a:xfrm>
            <a:custGeom>
              <a:avLst/>
              <a:gdLst/>
              <a:ahLst/>
              <a:cxnLst/>
              <a:rect l="l" t="t" r="r" b="b"/>
              <a:pathLst>
                <a:path w="300354" h="140335">
                  <a:moveTo>
                    <a:pt x="299732" y="0"/>
                  </a:moveTo>
                  <a:lnTo>
                    <a:pt x="149872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149860" y="139750"/>
                  </a:lnTo>
                  <a:lnTo>
                    <a:pt x="299732" y="139750"/>
                  </a:lnTo>
                  <a:lnTo>
                    <a:pt x="299732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63220" y="2957905"/>
              <a:ext cx="600075" cy="140335"/>
            </a:xfrm>
            <a:custGeom>
              <a:avLst/>
              <a:gdLst/>
              <a:ahLst/>
              <a:cxnLst/>
              <a:rect l="l" t="t" r="r" b="b"/>
              <a:pathLst>
                <a:path w="600075" h="140335">
                  <a:moveTo>
                    <a:pt x="599478" y="0"/>
                  </a:moveTo>
                  <a:lnTo>
                    <a:pt x="599478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599478" y="139750"/>
                  </a:lnTo>
                  <a:lnTo>
                    <a:pt x="599478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62698" y="2957905"/>
              <a:ext cx="446405" cy="140335"/>
            </a:xfrm>
            <a:custGeom>
              <a:avLst/>
              <a:gdLst/>
              <a:ahLst/>
              <a:cxnLst/>
              <a:rect l="l" t="t" r="r" b="b"/>
              <a:pathLst>
                <a:path w="446404" h="140335">
                  <a:moveTo>
                    <a:pt x="296252" y="0"/>
                  </a:moveTo>
                  <a:lnTo>
                    <a:pt x="149872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149821" y="139750"/>
                  </a:lnTo>
                  <a:lnTo>
                    <a:pt x="296252" y="139750"/>
                  </a:lnTo>
                  <a:lnTo>
                    <a:pt x="296252" y="0"/>
                  </a:lnTo>
                  <a:close/>
                </a:path>
                <a:path w="446404" h="140335">
                  <a:moveTo>
                    <a:pt x="446189" y="0"/>
                  </a:moveTo>
                  <a:lnTo>
                    <a:pt x="296316" y="0"/>
                  </a:lnTo>
                  <a:lnTo>
                    <a:pt x="296316" y="139750"/>
                  </a:lnTo>
                  <a:lnTo>
                    <a:pt x="446189" y="139750"/>
                  </a:lnTo>
                  <a:lnTo>
                    <a:pt x="446189" y="0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63488" y="3097656"/>
              <a:ext cx="300355" cy="136525"/>
            </a:xfrm>
            <a:custGeom>
              <a:avLst/>
              <a:gdLst/>
              <a:ahLst/>
              <a:cxnLst/>
              <a:rect l="l" t="t" r="r" b="b"/>
              <a:pathLst>
                <a:path w="300354" h="136525">
                  <a:moveTo>
                    <a:pt x="299732" y="0"/>
                  </a:moveTo>
                  <a:lnTo>
                    <a:pt x="149872" y="0"/>
                  </a:lnTo>
                  <a:lnTo>
                    <a:pt x="0" y="0"/>
                  </a:lnTo>
                  <a:lnTo>
                    <a:pt x="0" y="136321"/>
                  </a:lnTo>
                  <a:lnTo>
                    <a:pt x="149860" y="136321"/>
                  </a:lnTo>
                  <a:lnTo>
                    <a:pt x="299732" y="136321"/>
                  </a:lnTo>
                  <a:lnTo>
                    <a:pt x="299732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63220" y="3097656"/>
              <a:ext cx="895985" cy="136525"/>
            </a:xfrm>
            <a:custGeom>
              <a:avLst/>
              <a:gdLst/>
              <a:ahLst/>
              <a:cxnLst/>
              <a:rect l="l" t="t" r="r" b="b"/>
              <a:pathLst>
                <a:path w="895984" h="136525">
                  <a:moveTo>
                    <a:pt x="895731" y="0"/>
                  </a:moveTo>
                  <a:lnTo>
                    <a:pt x="895731" y="0"/>
                  </a:lnTo>
                  <a:lnTo>
                    <a:pt x="0" y="0"/>
                  </a:lnTo>
                  <a:lnTo>
                    <a:pt x="0" y="136321"/>
                  </a:lnTo>
                  <a:lnTo>
                    <a:pt x="895731" y="136321"/>
                  </a:lnTo>
                  <a:lnTo>
                    <a:pt x="895731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59014" y="3097656"/>
              <a:ext cx="150495" cy="136525"/>
            </a:xfrm>
            <a:custGeom>
              <a:avLst/>
              <a:gdLst/>
              <a:ahLst/>
              <a:cxnLst/>
              <a:rect l="l" t="t" r="r" b="b"/>
              <a:pathLst>
                <a:path w="150495" h="136525">
                  <a:moveTo>
                    <a:pt x="149872" y="136321"/>
                  </a:moveTo>
                  <a:lnTo>
                    <a:pt x="0" y="136321"/>
                  </a:lnTo>
                  <a:lnTo>
                    <a:pt x="0" y="0"/>
                  </a:lnTo>
                  <a:lnTo>
                    <a:pt x="149872" y="0"/>
                  </a:lnTo>
                  <a:lnTo>
                    <a:pt x="149872" y="136321"/>
                  </a:lnTo>
                  <a:close/>
                </a:path>
              </a:pathLst>
            </a:custGeom>
            <a:solidFill>
              <a:srgbClr val="F0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63488" y="3234029"/>
              <a:ext cx="300355" cy="140335"/>
            </a:xfrm>
            <a:custGeom>
              <a:avLst/>
              <a:gdLst/>
              <a:ahLst/>
              <a:cxnLst/>
              <a:rect l="l" t="t" r="r" b="b"/>
              <a:pathLst>
                <a:path w="300354" h="140335">
                  <a:moveTo>
                    <a:pt x="299732" y="0"/>
                  </a:moveTo>
                  <a:lnTo>
                    <a:pt x="149872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149860" y="139750"/>
                  </a:lnTo>
                  <a:lnTo>
                    <a:pt x="299732" y="139750"/>
                  </a:lnTo>
                  <a:lnTo>
                    <a:pt x="299732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63220" y="3234029"/>
              <a:ext cx="1045844" cy="140335"/>
            </a:xfrm>
            <a:custGeom>
              <a:avLst/>
              <a:gdLst/>
              <a:ahLst/>
              <a:cxnLst/>
              <a:rect l="l" t="t" r="r" b="b"/>
              <a:pathLst>
                <a:path w="1045845" h="140335">
                  <a:moveTo>
                    <a:pt x="895731" y="0"/>
                  </a:moveTo>
                  <a:lnTo>
                    <a:pt x="895731" y="0"/>
                  </a:lnTo>
                  <a:lnTo>
                    <a:pt x="0" y="0"/>
                  </a:lnTo>
                  <a:lnTo>
                    <a:pt x="0" y="139750"/>
                  </a:lnTo>
                  <a:lnTo>
                    <a:pt x="895731" y="139750"/>
                  </a:lnTo>
                  <a:lnTo>
                    <a:pt x="895731" y="0"/>
                  </a:lnTo>
                  <a:close/>
                </a:path>
                <a:path w="1045845" h="140335">
                  <a:moveTo>
                    <a:pt x="1045667" y="0"/>
                  </a:moveTo>
                  <a:lnTo>
                    <a:pt x="895794" y="0"/>
                  </a:lnTo>
                  <a:lnTo>
                    <a:pt x="895794" y="139750"/>
                  </a:lnTo>
                  <a:lnTo>
                    <a:pt x="1045667" y="139750"/>
                  </a:lnTo>
                  <a:lnTo>
                    <a:pt x="1045667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63488" y="3373780"/>
              <a:ext cx="300355" cy="136525"/>
            </a:xfrm>
            <a:custGeom>
              <a:avLst/>
              <a:gdLst/>
              <a:ahLst/>
              <a:cxnLst/>
              <a:rect l="l" t="t" r="r" b="b"/>
              <a:pathLst>
                <a:path w="300354" h="136525">
                  <a:moveTo>
                    <a:pt x="299732" y="0"/>
                  </a:moveTo>
                  <a:lnTo>
                    <a:pt x="149872" y="0"/>
                  </a:lnTo>
                  <a:lnTo>
                    <a:pt x="0" y="0"/>
                  </a:lnTo>
                  <a:lnTo>
                    <a:pt x="0" y="136321"/>
                  </a:lnTo>
                  <a:lnTo>
                    <a:pt x="149860" y="136321"/>
                  </a:lnTo>
                  <a:lnTo>
                    <a:pt x="299732" y="136321"/>
                  </a:lnTo>
                  <a:lnTo>
                    <a:pt x="299732" y="0"/>
                  </a:lnTo>
                  <a:close/>
                </a:path>
              </a:pathLst>
            </a:custGeom>
            <a:solidFill>
              <a:srgbClr val="337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563220" y="3373780"/>
              <a:ext cx="1045844" cy="136525"/>
            </a:xfrm>
            <a:custGeom>
              <a:avLst/>
              <a:gdLst/>
              <a:ahLst/>
              <a:cxnLst/>
              <a:rect l="l" t="t" r="r" b="b"/>
              <a:pathLst>
                <a:path w="1045845" h="136525">
                  <a:moveTo>
                    <a:pt x="895731" y="0"/>
                  </a:moveTo>
                  <a:lnTo>
                    <a:pt x="895731" y="0"/>
                  </a:lnTo>
                  <a:lnTo>
                    <a:pt x="0" y="0"/>
                  </a:lnTo>
                  <a:lnTo>
                    <a:pt x="0" y="136321"/>
                  </a:lnTo>
                  <a:lnTo>
                    <a:pt x="895731" y="136321"/>
                  </a:lnTo>
                  <a:lnTo>
                    <a:pt x="895731" y="0"/>
                  </a:lnTo>
                  <a:close/>
                </a:path>
                <a:path w="1045845" h="136525">
                  <a:moveTo>
                    <a:pt x="1045667" y="0"/>
                  </a:moveTo>
                  <a:lnTo>
                    <a:pt x="895794" y="0"/>
                  </a:lnTo>
                  <a:lnTo>
                    <a:pt x="895794" y="136321"/>
                  </a:lnTo>
                  <a:lnTo>
                    <a:pt x="1045667" y="136321"/>
                  </a:lnTo>
                  <a:lnTo>
                    <a:pt x="1045667" y="0"/>
                  </a:lnTo>
                  <a:close/>
                </a:path>
              </a:pathLst>
            </a:custGeom>
            <a:solidFill>
              <a:srgbClr val="8EC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463352" y="4456061"/>
              <a:ext cx="1345565" cy="31115"/>
            </a:xfrm>
            <a:custGeom>
              <a:avLst/>
              <a:gdLst/>
              <a:ahLst/>
              <a:cxnLst/>
              <a:rect l="l" t="t" r="r" b="b"/>
              <a:pathLst>
                <a:path w="1345564" h="31114">
                  <a:moveTo>
                    <a:pt x="0" y="0"/>
                  </a:moveTo>
                  <a:lnTo>
                    <a:pt x="0" y="30657"/>
                  </a:lnTo>
                </a:path>
                <a:path w="1345564" h="31114">
                  <a:moveTo>
                    <a:pt x="149865" y="0"/>
                  </a:moveTo>
                  <a:lnTo>
                    <a:pt x="149865" y="30657"/>
                  </a:lnTo>
                </a:path>
                <a:path w="1345564" h="31114">
                  <a:moveTo>
                    <a:pt x="299692" y="0"/>
                  </a:moveTo>
                  <a:lnTo>
                    <a:pt x="299692" y="30657"/>
                  </a:lnTo>
                </a:path>
                <a:path w="1345564" h="31114">
                  <a:moveTo>
                    <a:pt x="449558" y="0"/>
                  </a:moveTo>
                  <a:lnTo>
                    <a:pt x="449558" y="30657"/>
                  </a:lnTo>
                </a:path>
                <a:path w="1345564" h="31114">
                  <a:moveTo>
                    <a:pt x="596200" y="0"/>
                  </a:moveTo>
                  <a:lnTo>
                    <a:pt x="596200" y="30657"/>
                  </a:lnTo>
                </a:path>
                <a:path w="1345564" h="31114">
                  <a:moveTo>
                    <a:pt x="746078" y="0"/>
                  </a:moveTo>
                  <a:lnTo>
                    <a:pt x="746078" y="30657"/>
                  </a:lnTo>
                </a:path>
                <a:path w="1345564" h="31114">
                  <a:moveTo>
                    <a:pt x="895944" y="0"/>
                  </a:moveTo>
                  <a:lnTo>
                    <a:pt x="895944" y="30657"/>
                  </a:lnTo>
                </a:path>
                <a:path w="1345564" h="31114">
                  <a:moveTo>
                    <a:pt x="1045809" y="0"/>
                  </a:moveTo>
                  <a:lnTo>
                    <a:pt x="1045809" y="30657"/>
                  </a:lnTo>
                </a:path>
                <a:path w="1345564" h="31114">
                  <a:moveTo>
                    <a:pt x="1195688" y="0"/>
                  </a:moveTo>
                  <a:lnTo>
                    <a:pt x="1195688" y="30657"/>
                  </a:lnTo>
                </a:path>
                <a:path w="1345564" h="31114">
                  <a:moveTo>
                    <a:pt x="1345502" y="0"/>
                  </a:moveTo>
                  <a:lnTo>
                    <a:pt x="1345502" y="30657"/>
                  </a:lnTo>
                </a:path>
              </a:pathLst>
            </a:custGeom>
            <a:ln w="5111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4907216" y="2864104"/>
            <a:ext cx="2015489" cy="2325370"/>
            <a:chOff x="4907216" y="2864104"/>
            <a:chExt cx="2015489" cy="2325370"/>
          </a:xfrm>
        </p:grpSpPr>
        <p:sp>
          <p:nvSpPr>
            <p:cNvPr id="59" name="object 59"/>
            <p:cNvSpPr/>
            <p:nvPr/>
          </p:nvSpPr>
          <p:spPr>
            <a:xfrm>
              <a:off x="5498604" y="2864103"/>
              <a:ext cx="1424305" cy="1118235"/>
            </a:xfrm>
            <a:custGeom>
              <a:avLst/>
              <a:gdLst/>
              <a:ahLst/>
              <a:cxnLst/>
              <a:rect l="l" t="t" r="r" b="b"/>
              <a:pathLst>
                <a:path w="1424304" h="1118235">
                  <a:moveTo>
                    <a:pt x="524522" y="61366"/>
                  </a:moveTo>
                  <a:lnTo>
                    <a:pt x="463207" y="0"/>
                  </a:lnTo>
                  <a:lnTo>
                    <a:pt x="463207" y="30708"/>
                  </a:lnTo>
                  <a:lnTo>
                    <a:pt x="0" y="30708"/>
                  </a:lnTo>
                  <a:lnTo>
                    <a:pt x="0" y="92075"/>
                  </a:lnTo>
                  <a:lnTo>
                    <a:pt x="463207" y="92075"/>
                  </a:lnTo>
                  <a:lnTo>
                    <a:pt x="463207" y="122732"/>
                  </a:lnTo>
                  <a:lnTo>
                    <a:pt x="524522" y="61366"/>
                  </a:lnTo>
                  <a:close/>
                </a:path>
                <a:path w="1424304" h="1118235">
                  <a:moveTo>
                    <a:pt x="1423682" y="1056728"/>
                  </a:moveTo>
                  <a:lnTo>
                    <a:pt x="1393024" y="1056728"/>
                  </a:lnTo>
                  <a:lnTo>
                    <a:pt x="1393024" y="824953"/>
                  </a:lnTo>
                  <a:lnTo>
                    <a:pt x="1331709" y="824953"/>
                  </a:lnTo>
                  <a:lnTo>
                    <a:pt x="1331709" y="1056728"/>
                  </a:lnTo>
                  <a:lnTo>
                    <a:pt x="1301051" y="1056728"/>
                  </a:lnTo>
                  <a:lnTo>
                    <a:pt x="1362367" y="1118095"/>
                  </a:lnTo>
                  <a:lnTo>
                    <a:pt x="1423682" y="1056728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2862" y="4592345"/>
              <a:ext cx="122580" cy="16023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176088" y="5068887"/>
              <a:ext cx="22860" cy="23495"/>
            </a:xfrm>
            <a:custGeom>
              <a:avLst/>
              <a:gdLst/>
              <a:ahLst/>
              <a:cxnLst/>
              <a:rect l="l" t="t" r="r" b="b"/>
              <a:pathLst>
                <a:path w="22860" h="23495">
                  <a:moveTo>
                    <a:pt x="14439" y="22872"/>
                  </a:moveTo>
                  <a:lnTo>
                    <a:pt x="8432" y="22872"/>
                  </a:lnTo>
                  <a:lnTo>
                    <a:pt x="5461" y="21628"/>
                  </a:lnTo>
                  <a:lnTo>
                    <a:pt x="3378" y="19545"/>
                  </a:lnTo>
                  <a:lnTo>
                    <a:pt x="1244" y="17360"/>
                  </a:lnTo>
                  <a:lnTo>
                    <a:pt x="0" y="14439"/>
                  </a:lnTo>
                  <a:lnTo>
                    <a:pt x="0" y="8432"/>
                  </a:lnTo>
                  <a:lnTo>
                    <a:pt x="1244" y="5511"/>
                  </a:lnTo>
                  <a:lnTo>
                    <a:pt x="3378" y="3378"/>
                  </a:lnTo>
                  <a:lnTo>
                    <a:pt x="5461" y="1244"/>
                  </a:lnTo>
                  <a:lnTo>
                    <a:pt x="8432" y="0"/>
                  </a:lnTo>
                  <a:lnTo>
                    <a:pt x="14439" y="0"/>
                  </a:lnTo>
                  <a:lnTo>
                    <a:pt x="17373" y="1244"/>
                  </a:lnTo>
                  <a:lnTo>
                    <a:pt x="21640" y="5511"/>
                  </a:lnTo>
                  <a:lnTo>
                    <a:pt x="22821" y="8432"/>
                  </a:lnTo>
                  <a:lnTo>
                    <a:pt x="22821" y="14439"/>
                  </a:lnTo>
                  <a:lnTo>
                    <a:pt x="21660" y="17360"/>
                  </a:lnTo>
                  <a:lnTo>
                    <a:pt x="19507" y="19545"/>
                  </a:lnTo>
                  <a:lnTo>
                    <a:pt x="17373" y="21628"/>
                  </a:lnTo>
                  <a:lnTo>
                    <a:pt x="14439" y="22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055095" y="4783239"/>
              <a:ext cx="359410" cy="405765"/>
            </a:xfrm>
            <a:custGeom>
              <a:avLst/>
              <a:gdLst/>
              <a:ahLst/>
              <a:cxnLst/>
              <a:rect l="l" t="t" r="r" b="b"/>
              <a:pathLst>
                <a:path w="359410" h="405764">
                  <a:moveTo>
                    <a:pt x="238023" y="294081"/>
                  </a:moveTo>
                  <a:lnTo>
                    <a:pt x="236842" y="291160"/>
                  </a:lnTo>
                  <a:lnTo>
                    <a:pt x="232575" y="286893"/>
                  </a:lnTo>
                  <a:lnTo>
                    <a:pt x="229641" y="285648"/>
                  </a:lnTo>
                  <a:lnTo>
                    <a:pt x="223634" y="285648"/>
                  </a:lnTo>
                  <a:lnTo>
                    <a:pt x="220662" y="286893"/>
                  </a:lnTo>
                  <a:lnTo>
                    <a:pt x="218528" y="289026"/>
                  </a:lnTo>
                  <a:lnTo>
                    <a:pt x="216446" y="291160"/>
                  </a:lnTo>
                  <a:lnTo>
                    <a:pt x="215201" y="294081"/>
                  </a:lnTo>
                  <a:lnTo>
                    <a:pt x="215201" y="300088"/>
                  </a:lnTo>
                  <a:lnTo>
                    <a:pt x="216446" y="303060"/>
                  </a:lnTo>
                  <a:lnTo>
                    <a:pt x="218528" y="305193"/>
                  </a:lnTo>
                  <a:lnTo>
                    <a:pt x="220662" y="307276"/>
                  </a:lnTo>
                  <a:lnTo>
                    <a:pt x="223634" y="308521"/>
                  </a:lnTo>
                  <a:lnTo>
                    <a:pt x="229641" y="308521"/>
                  </a:lnTo>
                  <a:lnTo>
                    <a:pt x="232575" y="307276"/>
                  </a:lnTo>
                  <a:lnTo>
                    <a:pt x="234708" y="305193"/>
                  </a:lnTo>
                  <a:lnTo>
                    <a:pt x="236842" y="303060"/>
                  </a:lnTo>
                  <a:lnTo>
                    <a:pt x="238023" y="300088"/>
                  </a:lnTo>
                  <a:lnTo>
                    <a:pt x="238023" y="294081"/>
                  </a:lnTo>
                  <a:close/>
                </a:path>
                <a:path w="359410" h="405764">
                  <a:moveTo>
                    <a:pt x="359029" y="393649"/>
                  </a:moveTo>
                  <a:lnTo>
                    <a:pt x="356946" y="377075"/>
                  </a:lnTo>
                  <a:lnTo>
                    <a:pt x="341515" y="253453"/>
                  </a:lnTo>
                  <a:lnTo>
                    <a:pt x="337667" y="237236"/>
                  </a:lnTo>
                  <a:lnTo>
                    <a:pt x="330568" y="222669"/>
                  </a:lnTo>
                  <a:lnTo>
                    <a:pt x="328168" y="219710"/>
                  </a:lnTo>
                  <a:lnTo>
                    <a:pt x="328168" y="377075"/>
                  </a:lnTo>
                  <a:lnTo>
                    <a:pt x="287985" y="377075"/>
                  </a:lnTo>
                  <a:lnTo>
                    <a:pt x="287985" y="264223"/>
                  </a:lnTo>
                  <a:lnTo>
                    <a:pt x="287985" y="242087"/>
                  </a:lnTo>
                  <a:lnTo>
                    <a:pt x="281584" y="235686"/>
                  </a:lnTo>
                  <a:lnTo>
                    <a:pt x="264414" y="235686"/>
                  </a:lnTo>
                  <a:lnTo>
                    <a:pt x="264414" y="208749"/>
                  </a:lnTo>
                  <a:lnTo>
                    <a:pt x="301028" y="231190"/>
                  </a:lnTo>
                  <a:lnTo>
                    <a:pt x="328168" y="377075"/>
                  </a:lnTo>
                  <a:lnTo>
                    <a:pt x="328168" y="219710"/>
                  </a:lnTo>
                  <a:lnTo>
                    <a:pt x="273189" y="180822"/>
                  </a:lnTo>
                  <a:lnTo>
                    <a:pt x="259461" y="172935"/>
                  </a:lnTo>
                  <a:lnTo>
                    <a:pt x="259461" y="264223"/>
                  </a:lnTo>
                  <a:lnTo>
                    <a:pt x="259461" y="377075"/>
                  </a:lnTo>
                  <a:lnTo>
                    <a:pt x="99618" y="377075"/>
                  </a:lnTo>
                  <a:lnTo>
                    <a:pt x="99618" y="264223"/>
                  </a:lnTo>
                  <a:lnTo>
                    <a:pt x="259461" y="264223"/>
                  </a:lnTo>
                  <a:lnTo>
                    <a:pt x="259461" y="172935"/>
                  </a:lnTo>
                  <a:lnTo>
                    <a:pt x="241198" y="162420"/>
                  </a:lnTo>
                  <a:lnTo>
                    <a:pt x="242709" y="160489"/>
                  </a:lnTo>
                  <a:lnTo>
                    <a:pt x="250888" y="150063"/>
                  </a:lnTo>
                  <a:lnTo>
                    <a:pt x="258191" y="136004"/>
                  </a:lnTo>
                  <a:lnTo>
                    <a:pt x="262801" y="120573"/>
                  </a:lnTo>
                  <a:lnTo>
                    <a:pt x="264414" y="104076"/>
                  </a:lnTo>
                  <a:lnTo>
                    <a:pt x="264350" y="100850"/>
                  </a:lnTo>
                  <a:lnTo>
                    <a:pt x="264274" y="99263"/>
                  </a:lnTo>
                  <a:lnTo>
                    <a:pt x="352221" y="99263"/>
                  </a:lnTo>
                  <a:lnTo>
                    <a:pt x="358622" y="92862"/>
                  </a:lnTo>
                  <a:lnTo>
                    <a:pt x="358622" y="77089"/>
                  </a:lnTo>
                  <a:lnTo>
                    <a:pt x="352221" y="70688"/>
                  </a:lnTo>
                  <a:lnTo>
                    <a:pt x="281190" y="70688"/>
                  </a:lnTo>
                  <a:lnTo>
                    <a:pt x="280136" y="68808"/>
                  </a:lnTo>
                  <a:lnTo>
                    <a:pt x="265087" y="41922"/>
                  </a:lnTo>
                  <a:lnTo>
                    <a:pt x="251002" y="28575"/>
                  </a:lnTo>
                  <a:lnTo>
                    <a:pt x="248843" y="26543"/>
                  </a:lnTo>
                  <a:lnTo>
                    <a:pt x="248843" y="68808"/>
                  </a:lnTo>
                  <a:lnTo>
                    <a:pt x="235889" y="68808"/>
                  </a:lnTo>
                  <a:lnTo>
                    <a:pt x="235889" y="104076"/>
                  </a:lnTo>
                  <a:lnTo>
                    <a:pt x="235889" y="192328"/>
                  </a:lnTo>
                  <a:lnTo>
                    <a:pt x="235889" y="235686"/>
                  </a:lnTo>
                  <a:lnTo>
                    <a:pt x="123126" y="235686"/>
                  </a:lnTo>
                  <a:lnTo>
                    <a:pt x="123126" y="208749"/>
                  </a:lnTo>
                  <a:lnTo>
                    <a:pt x="123126" y="192328"/>
                  </a:lnTo>
                  <a:lnTo>
                    <a:pt x="143129" y="180822"/>
                  </a:lnTo>
                  <a:lnTo>
                    <a:pt x="151625" y="184353"/>
                  </a:lnTo>
                  <a:lnTo>
                    <a:pt x="160566" y="186944"/>
                  </a:lnTo>
                  <a:lnTo>
                    <a:pt x="169887" y="188531"/>
                  </a:lnTo>
                  <a:lnTo>
                    <a:pt x="179539" y="189064"/>
                  </a:lnTo>
                  <a:lnTo>
                    <a:pt x="189153" y="188531"/>
                  </a:lnTo>
                  <a:lnTo>
                    <a:pt x="198462" y="186944"/>
                  </a:lnTo>
                  <a:lnTo>
                    <a:pt x="207416" y="184353"/>
                  </a:lnTo>
                  <a:lnTo>
                    <a:pt x="215950" y="180822"/>
                  </a:lnTo>
                  <a:lnTo>
                    <a:pt x="235889" y="192328"/>
                  </a:lnTo>
                  <a:lnTo>
                    <a:pt x="235889" y="104076"/>
                  </a:lnTo>
                  <a:lnTo>
                    <a:pt x="231444" y="126022"/>
                  </a:lnTo>
                  <a:lnTo>
                    <a:pt x="219354" y="143954"/>
                  </a:lnTo>
                  <a:lnTo>
                    <a:pt x="201434" y="156057"/>
                  </a:lnTo>
                  <a:lnTo>
                    <a:pt x="179539" y="160489"/>
                  </a:lnTo>
                  <a:lnTo>
                    <a:pt x="157594" y="156057"/>
                  </a:lnTo>
                  <a:lnTo>
                    <a:pt x="139661" y="143954"/>
                  </a:lnTo>
                  <a:lnTo>
                    <a:pt x="127558" y="126022"/>
                  </a:lnTo>
                  <a:lnTo>
                    <a:pt x="123126" y="104076"/>
                  </a:lnTo>
                  <a:lnTo>
                    <a:pt x="123228" y="100850"/>
                  </a:lnTo>
                  <a:lnTo>
                    <a:pt x="123380" y="99263"/>
                  </a:lnTo>
                  <a:lnTo>
                    <a:pt x="235699" y="99263"/>
                  </a:lnTo>
                  <a:lnTo>
                    <a:pt x="235839" y="100850"/>
                  </a:lnTo>
                  <a:lnTo>
                    <a:pt x="235889" y="104076"/>
                  </a:lnTo>
                  <a:lnTo>
                    <a:pt x="235889" y="68808"/>
                  </a:lnTo>
                  <a:lnTo>
                    <a:pt x="110185" y="68808"/>
                  </a:lnTo>
                  <a:lnTo>
                    <a:pt x="122859" y="52235"/>
                  </a:lnTo>
                  <a:lnTo>
                    <a:pt x="139242" y="39547"/>
                  </a:lnTo>
                  <a:lnTo>
                    <a:pt x="158432" y="31432"/>
                  </a:lnTo>
                  <a:lnTo>
                    <a:pt x="179539" y="28575"/>
                  </a:lnTo>
                  <a:lnTo>
                    <a:pt x="200609" y="31432"/>
                  </a:lnTo>
                  <a:lnTo>
                    <a:pt x="219798" y="39547"/>
                  </a:lnTo>
                  <a:lnTo>
                    <a:pt x="236181" y="52235"/>
                  </a:lnTo>
                  <a:lnTo>
                    <a:pt x="248843" y="68808"/>
                  </a:lnTo>
                  <a:lnTo>
                    <a:pt x="248843" y="26543"/>
                  </a:lnTo>
                  <a:lnTo>
                    <a:pt x="241515" y="19596"/>
                  </a:lnTo>
                  <a:lnTo>
                    <a:pt x="212369" y="5143"/>
                  </a:lnTo>
                  <a:lnTo>
                    <a:pt x="179539" y="0"/>
                  </a:lnTo>
                  <a:lnTo>
                    <a:pt x="146672" y="5143"/>
                  </a:lnTo>
                  <a:lnTo>
                    <a:pt x="117525" y="19596"/>
                  </a:lnTo>
                  <a:lnTo>
                    <a:pt x="93967" y="41922"/>
                  </a:lnTo>
                  <a:lnTo>
                    <a:pt x="77889" y="70688"/>
                  </a:lnTo>
                  <a:lnTo>
                    <a:pt x="6794" y="70688"/>
                  </a:lnTo>
                  <a:lnTo>
                    <a:pt x="393" y="77089"/>
                  </a:lnTo>
                  <a:lnTo>
                    <a:pt x="393" y="92862"/>
                  </a:lnTo>
                  <a:lnTo>
                    <a:pt x="6794" y="99263"/>
                  </a:lnTo>
                  <a:lnTo>
                    <a:pt x="94754" y="99263"/>
                  </a:lnTo>
                  <a:lnTo>
                    <a:pt x="94653" y="100850"/>
                  </a:lnTo>
                  <a:lnTo>
                    <a:pt x="108140" y="150063"/>
                  </a:lnTo>
                  <a:lnTo>
                    <a:pt x="117868" y="162420"/>
                  </a:lnTo>
                  <a:lnTo>
                    <a:pt x="94602" y="175806"/>
                  </a:lnTo>
                  <a:lnTo>
                    <a:pt x="94602" y="208749"/>
                  </a:lnTo>
                  <a:lnTo>
                    <a:pt x="94602" y="235686"/>
                  </a:lnTo>
                  <a:lnTo>
                    <a:pt x="77444" y="235686"/>
                  </a:lnTo>
                  <a:lnTo>
                    <a:pt x="71043" y="242087"/>
                  </a:lnTo>
                  <a:lnTo>
                    <a:pt x="71043" y="377075"/>
                  </a:lnTo>
                  <a:lnTo>
                    <a:pt x="30861" y="377075"/>
                  </a:lnTo>
                  <a:lnTo>
                    <a:pt x="45834" y="257022"/>
                  </a:lnTo>
                  <a:lnTo>
                    <a:pt x="94602" y="208749"/>
                  </a:lnTo>
                  <a:lnTo>
                    <a:pt x="94602" y="175806"/>
                  </a:lnTo>
                  <a:lnTo>
                    <a:pt x="50952" y="200914"/>
                  </a:lnTo>
                  <a:lnTo>
                    <a:pt x="21374" y="237236"/>
                  </a:lnTo>
                  <a:lnTo>
                    <a:pt x="546" y="389585"/>
                  </a:lnTo>
                  <a:lnTo>
                    <a:pt x="0" y="393649"/>
                  </a:lnTo>
                  <a:lnTo>
                    <a:pt x="1295" y="397764"/>
                  </a:lnTo>
                  <a:lnTo>
                    <a:pt x="6692" y="403872"/>
                  </a:lnTo>
                  <a:lnTo>
                    <a:pt x="10617" y="405650"/>
                  </a:lnTo>
                  <a:lnTo>
                    <a:pt x="348462" y="405650"/>
                  </a:lnTo>
                  <a:lnTo>
                    <a:pt x="352323" y="403872"/>
                  </a:lnTo>
                  <a:lnTo>
                    <a:pt x="355053" y="400786"/>
                  </a:lnTo>
                  <a:lnTo>
                    <a:pt x="357784" y="397764"/>
                  </a:lnTo>
                  <a:lnTo>
                    <a:pt x="359029" y="3936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7216" y="4858004"/>
              <a:ext cx="92811" cy="164058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4441543" y="4426208"/>
            <a:ext cx="730250" cy="172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dirty="0">
                <a:latin typeface="Calibri"/>
                <a:cs typeface="Calibri"/>
              </a:rPr>
              <a:t>Current</a:t>
            </a:r>
            <a:r>
              <a:rPr sz="950" spc="25" dirty="0">
                <a:latin typeface="Calibri"/>
                <a:cs typeface="Calibri"/>
              </a:rPr>
              <a:t> </a:t>
            </a:r>
            <a:r>
              <a:rPr sz="950" spc="-10" dirty="0">
                <a:latin typeface="Calibri"/>
                <a:cs typeface="Calibri"/>
              </a:rPr>
              <a:t>status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858275" y="2588895"/>
            <a:ext cx="548005" cy="172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10" dirty="0">
                <a:latin typeface="Calibri"/>
                <a:cs typeface="Calibri"/>
              </a:rPr>
              <a:t>Technician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942573" y="5193175"/>
            <a:ext cx="382270" cy="172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-10" dirty="0">
                <a:latin typeface="Calibri"/>
                <a:cs typeface="Calibri"/>
              </a:rPr>
              <a:t>Farmer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298650" y="2138019"/>
            <a:ext cx="1435100" cy="320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075">
              <a:lnSpc>
                <a:spcPts val="915"/>
              </a:lnSpc>
            </a:pPr>
            <a:r>
              <a:rPr sz="950" dirty="0">
                <a:latin typeface="Calibri"/>
                <a:cs typeface="Calibri"/>
              </a:rPr>
              <a:t>Optimal</a:t>
            </a:r>
            <a:r>
              <a:rPr sz="950" spc="45" dirty="0">
                <a:latin typeface="Calibri"/>
                <a:cs typeface="Calibri"/>
              </a:rPr>
              <a:t> </a:t>
            </a:r>
            <a:r>
              <a:rPr sz="950" spc="-10" dirty="0">
                <a:latin typeface="Calibri"/>
                <a:cs typeface="Calibri"/>
              </a:rPr>
              <a:t>status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r>
              <a:rPr sz="400" b="1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r>
              <a:rPr sz="40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r>
              <a:rPr sz="400" b="1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46</a:t>
            </a:r>
            <a:r>
              <a:rPr sz="400" b="1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53</a:t>
            </a:r>
            <a:r>
              <a:rPr sz="400" b="1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91</a:t>
            </a:r>
            <a:r>
              <a:rPr sz="400" b="1" spc="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128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166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204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r>
              <a:rPr sz="40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r>
              <a:rPr sz="400" b="1" spc="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58</a:t>
            </a:r>
            <a:r>
              <a:rPr sz="40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69</a:t>
            </a:r>
            <a:r>
              <a:rPr sz="400" b="1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r>
              <a:rPr sz="4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116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152</a:t>
            </a:r>
            <a:r>
              <a:rPr sz="400" b="1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187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223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31</a:t>
            </a:r>
            <a:r>
              <a:rPr sz="400" b="1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46</a:t>
            </a:r>
            <a:r>
              <a:rPr sz="40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r>
              <a:rPr sz="400" b="1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92</a:t>
            </a:r>
            <a:r>
              <a:rPr sz="400" b="1" spc="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108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141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175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209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242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r>
              <a:rPr sz="40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57</a:t>
            </a:r>
            <a:r>
              <a:rPr sz="400" b="1" spc="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96</a:t>
            </a:r>
            <a:r>
              <a:rPr sz="400" b="1" spc="3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116</a:t>
            </a:r>
            <a:r>
              <a:rPr sz="400" b="1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135</a:t>
            </a:r>
            <a:r>
              <a:rPr sz="400" b="1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167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198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230</a:t>
            </a:r>
            <a:r>
              <a:rPr sz="400" b="1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261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r>
              <a:rPr sz="40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69</a:t>
            </a:r>
            <a:r>
              <a:rPr sz="4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116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139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163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192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222</a:t>
            </a:r>
            <a:r>
              <a:rPr sz="400" b="1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251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281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43</a:t>
            </a:r>
            <a:r>
              <a:rPr sz="40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67</a:t>
            </a:r>
            <a:r>
              <a:rPr sz="4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115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139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163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183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203</a:t>
            </a:r>
            <a:r>
              <a:rPr sz="400" b="1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223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243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42</a:t>
            </a:r>
            <a:r>
              <a:rPr sz="40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66</a:t>
            </a:r>
            <a:r>
              <a:rPr sz="4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114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138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162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173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184</a:t>
            </a:r>
            <a:r>
              <a:rPr sz="400" b="1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194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205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40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r>
              <a:rPr sz="4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113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138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162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163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165</a:t>
            </a:r>
            <a:r>
              <a:rPr sz="400" b="1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166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167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r>
              <a:rPr sz="40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63</a:t>
            </a:r>
            <a:r>
              <a:rPr sz="4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113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137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162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154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145</a:t>
            </a:r>
            <a:r>
              <a:rPr sz="400" b="1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dirty="0">
                <a:solidFill>
                  <a:srgbClr val="FFFFFF"/>
                </a:solidFill>
                <a:latin typeface="Arial"/>
                <a:cs typeface="Arial"/>
              </a:rPr>
              <a:t>137</a:t>
            </a:r>
            <a:r>
              <a:rPr sz="400" b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400" b="1" spc="-25" dirty="0">
                <a:solidFill>
                  <a:srgbClr val="FFFFFF"/>
                </a:solidFill>
                <a:latin typeface="Arial"/>
                <a:cs typeface="Arial"/>
              </a:rPr>
              <a:t>129</a:t>
            </a:r>
            <a:endParaRPr sz="4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270"/>
              </a:spcBef>
            </a:pPr>
            <a:r>
              <a:rPr sz="750" dirty="0">
                <a:latin typeface="Calibri"/>
                <a:cs typeface="Calibri"/>
              </a:rPr>
              <a:t>Between</a:t>
            </a:r>
            <a:r>
              <a:rPr sz="750" spc="-25" dirty="0">
                <a:latin typeface="Calibri"/>
                <a:cs typeface="Calibri"/>
              </a:rPr>
              <a:t> </a:t>
            </a:r>
            <a:r>
              <a:rPr sz="750" dirty="0">
                <a:latin typeface="Calibri"/>
                <a:cs typeface="Calibri"/>
              </a:rPr>
              <a:t>the</a:t>
            </a:r>
            <a:r>
              <a:rPr sz="750" spc="-20" dirty="0">
                <a:latin typeface="Calibri"/>
                <a:cs typeface="Calibri"/>
              </a:rPr>
              <a:t> rows</a:t>
            </a: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750">
              <a:latin typeface="Calibri"/>
              <a:cs typeface="Calibri"/>
            </a:endParaRPr>
          </a:p>
          <a:p>
            <a:pPr marL="1191895" indent="-39370" algn="r">
              <a:lnSpc>
                <a:spcPct val="101200"/>
              </a:lnSpc>
            </a:pPr>
            <a:r>
              <a:rPr sz="950" i="1" spc="-10" dirty="0">
                <a:latin typeface="Calibri"/>
                <a:cs typeface="Calibri"/>
              </a:rPr>
              <a:t>Cloud </a:t>
            </a:r>
            <a:r>
              <a:rPr sz="950" i="1" spc="-20" dirty="0">
                <a:latin typeface="Calibri"/>
                <a:cs typeface="Calibri"/>
              </a:rPr>
              <a:t>Edge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95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sz="950" dirty="0">
                <a:latin typeface="Calibri"/>
                <a:cs typeface="Calibri"/>
              </a:rPr>
              <a:t>Water</a:t>
            </a:r>
            <a:r>
              <a:rPr sz="950" spc="-15" dirty="0">
                <a:latin typeface="Calibri"/>
                <a:cs typeface="Calibri"/>
              </a:rPr>
              <a:t> </a:t>
            </a:r>
            <a:r>
              <a:rPr sz="950" spc="-20" dirty="0">
                <a:latin typeface="Calibri"/>
                <a:cs typeface="Calibri"/>
              </a:rPr>
              <a:t>pump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444179" y="5172722"/>
            <a:ext cx="583565" cy="172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dirty="0">
                <a:latin typeface="Calibri"/>
                <a:cs typeface="Calibri"/>
              </a:rPr>
              <a:t>Sensor</a:t>
            </a:r>
            <a:r>
              <a:rPr sz="950" spc="25" dirty="0">
                <a:latin typeface="Calibri"/>
                <a:cs typeface="Calibri"/>
              </a:rPr>
              <a:t> </a:t>
            </a:r>
            <a:r>
              <a:rPr sz="950" spc="-20" dirty="0">
                <a:latin typeface="Calibri"/>
                <a:cs typeface="Calibri"/>
              </a:rPr>
              <a:t>grid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587851" y="2086914"/>
            <a:ext cx="4622165" cy="3333750"/>
            <a:chOff x="3587851" y="2086914"/>
            <a:chExt cx="4622165" cy="3333750"/>
          </a:xfrm>
        </p:grpSpPr>
        <p:sp>
          <p:nvSpPr>
            <p:cNvPr id="70" name="object 70"/>
            <p:cNvSpPr/>
            <p:nvPr/>
          </p:nvSpPr>
          <p:spPr>
            <a:xfrm>
              <a:off x="3587851" y="4817313"/>
              <a:ext cx="303530" cy="337820"/>
            </a:xfrm>
            <a:custGeom>
              <a:avLst/>
              <a:gdLst/>
              <a:ahLst/>
              <a:cxnLst/>
              <a:rect l="l" t="t" r="r" b="b"/>
              <a:pathLst>
                <a:path w="303529" h="337820">
                  <a:moveTo>
                    <a:pt x="47675" y="311899"/>
                  </a:moveTo>
                  <a:lnTo>
                    <a:pt x="45796" y="301967"/>
                  </a:lnTo>
                  <a:lnTo>
                    <a:pt x="40690" y="293852"/>
                  </a:lnTo>
                  <a:lnTo>
                    <a:pt x="33096" y="288366"/>
                  </a:lnTo>
                  <a:lnTo>
                    <a:pt x="23812" y="286346"/>
                  </a:lnTo>
                  <a:lnTo>
                    <a:pt x="14541" y="288366"/>
                  </a:lnTo>
                  <a:lnTo>
                    <a:pt x="6972" y="293852"/>
                  </a:lnTo>
                  <a:lnTo>
                    <a:pt x="1866" y="301967"/>
                  </a:lnTo>
                  <a:lnTo>
                    <a:pt x="0" y="311899"/>
                  </a:lnTo>
                  <a:lnTo>
                    <a:pt x="1866" y="321868"/>
                  </a:lnTo>
                  <a:lnTo>
                    <a:pt x="6972" y="330009"/>
                  </a:lnTo>
                  <a:lnTo>
                    <a:pt x="14541" y="335495"/>
                  </a:lnTo>
                  <a:lnTo>
                    <a:pt x="23812" y="337502"/>
                  </a:lnTo>
                  <a:lnTo>
                    <a:pt x="33096" y="335495"/>
                  </a:lnTo>
                  <a:lnTo>
                    <a:pt x="40690" y="330009"/>
                  </a:lnTo>
                  <a:lnTo>
                    <a:pt x="45796" y="321868"/>
                  </a:lnTo>
                  <a:lnTo>
                    <a:pt x="47675" y="311899"/>
                  </a:lnTo>
                  <a:close/>
                </a:path>
                <a:path w="303529" h="337820">
                  <a:moveTo>
                    <a:pt x="47675" y="168732"/>
                  </a:moveTo>
                  <a:lnTo>
                    <a:pt x="45796" y="158800"/>
                  </a:lnTo>
                  <a:lnTo>
                    <a:pt x="40690" y="150672"/>
                  </a:lnTo>
                  <a:lnTo>
                    <a:pt x="33096" y="145199"/>
                  </a:lnTo>
                  <a:lnTo>
                    <a:pt x="23812" y="143179"/>
                  </a:lnTo>
                  <a:lnTo>
                    <a:pt x="14541" y="145199"/>
                  </a:lnTo>
                  <a:lnTo>
                    <a:pt x="6972" y="150672"/>
                  </a:lnTo>
                  <a:lnTo>
                    <a:pt x="1866" y="158800"/>
                  </a:lnTo>
                  <a:lnTo>
                    <a:pt x="0" y="168732"/>
                  </a:lnTo>
                  <a:lnTo>
                    <a:pt x="1866" y="178701"/>
                  </a:lnTo>
                  <a:lnTo>
                    <a:pt x="6972" y="186829"/>
                  </a:lnTo>
                  <a:lnTo>
                    <a:pt x="14541" y="192316"/>
                  </a:lnTo>
                  <a:lnTo>
                    <a:pt x="23812" y="194322"/>
                  </a:lnTo>
                  <a:lnTo>
                    <a:pt x="33096" y="192316"/>
                  </a:lnTo>
                  <a:lnTo>
                    <a:pt x="40690" y="186829"/>
                  </a:lnTo>
                  <a:lnTo>
                    <a:pt x="45796" y="178701"/>
                  </a:lnTo>
                  <a:lnTo>
                    <a:pt x="47675" y="168732"/>
                  </a:lnTo>
                  <a:close/>
                </a:path>
                <a:path w="303529" h="337820">
                  <a:moveTo>
                    <a:pt x="47675" y="25603"/>
                  </a:moveTo>
                  <a:lnTo>
                    <a:pt x="45796" y="15646"/>
                  </a:lnTo>
                  <a:lnTo>
                    <a:pt x="40690" y="7505"/>
                  </a:lnTo>
                  <a:lnTo>
                    <a:pt x="33096" y="2019"/>
                  </a:lnTo>
                  <a:lnTo>
                    <a:pt x="23812" y="0"/>
                  </a:lnTo>
                  <a:lnTo>
                    <a:pt x="14541" y="2019"/>
                  </a:lnTo>
                  <a:lnTo>
                    <a:pt x="6972" y="7505"/>
                  </a:lnTo>
                  <a:lnTo>
                    <a:pt x="1866" y="15646"/>
                  </a:lnTo>
                  <a:lnTo>
                    <a:pt x="0" y="25603"/>
                  </a:lnTo>
                  <a:lnTo>
                    <a:pt x="1866" y="35547"/>
                  </a:lnTo>
                  <a:lnTo>
                    <a:pt x="6972" y="43662"/>
                  </a:lnTo>
                  <a:lnTo>
                    <a:pt x="14541" y="49149"/>
                  </a:lnTo>
                  <a:lnTo>
                    <a:pt x="23812" y="51155"/>
                  </a:lnTo>
                  <a:lnTo>
                    <a:pt x="33096" y="49149"/>
                  </a:lnTo>
                  <a:lnTo>
                    <a:pt x="40690" y="43662"/>
                  </a:lnTo>
                  <a:lnTo>
                    <a:pt x="45796" y="35547"/>
                  </a:lnTo>
                  <a:lnTo>
                    <a:pt x="47675" y="25603"/>
                  </a:lnTo>
                  <a:close/>
                </a:path>
                <a:path w="303529" h="337820">
                  <a:moveTo>
                    <a:pt x="177101" y="311899"/>
                  </a:moveTo>
                  <a:lnTo>
                    <a:pt x="175082" y="301967"/>
                  </a:lnTo>
                  <a:lnTo>
                    <a:pt x="169608" y="293852"/>
                  </a:lnTo>
                  <a:lnTo>
                    <a:pt x="161480" y="288366"/>
                  </a:lnTo>
                  <a:lnTo>
                    <a:pt x="151549" y="286346"/>
                  </a:lnTo>
                  <a:lnTo>
                    <a:pt x="141592" y="288366"/>
                  </a:lnTo>
                  <a:lnTo>
                    <a:pt x="133477" y="293852"/>
                  </a:lnTo>
                  <a:lnTo>
                    <a:pt x="128003" y="301967"/>
                  </a:lnTo>
                  <a:lnTo>
                    <a:pt x="126009" y="311899"/>
                  </a:lnTo>
                  <a:lnTo>
                    <a:pt x="128003" y="321868"/>
                  </a:lnTo>
                  <a:lnTo>
                    <a:pt x="133477" y="330009"/>
                  </a:lnTo>
                  <a:lnTo>
                    <a:pt x="141592" y="335495"/>
                  </a:lnTo>
                  <a:lnTo>
                    <a:pt x="151549" y="337502"/>
                  </a:lnTo>
                  <a:lnTo>
                    <a:pt x="161480" y="335495"/>
                  </a:lnTo>
                  <a:lnTo>
                    <a:pt x="169608" y="330009"/>
                  </a:lnTo>
                  <a:lnTo>
                    <a:pt x="175082" y="321868"/>
                  </a:lnTo>
                  <a:lnTo>
                    <a:pt x="177101" y="311899"/>
                  </a:lnTo>
                  <a:close/>
                </a:path>
                <a:path w="303529" h="337820">
                  <a:moveTo>
                    <a:pt x="177101" y="168732"/>
                  </a:moveTo>
                  <a:lnTo>
                    <a:pt x="175082" y="158800"/>
                  </a:lnTo>
                  <a:lnTo>
                    <a:pt x="169608" y="150672"/>
                  </a:lnTo>
                  <a:lnTo>
                    <a:pt x="161480" y="145199"/>
                  </a:lnTo>
                  <a:lnTo>
                    <a:pt x="151549" y="143179"/>
                  </a:lnTo>
                  <a:lnTo>
                    <a:pt x="141592" y="145199"/>
                  </a:lnTo>
                  <a:lnTo>
                    <a:pt x="133477" y="150672"/>
                  </a:lnTo>
                  <a:lnTo>
                    <a:pt x="128003" y="158800"/>
                  </a:lnTo>
                  <a:lnTo>
                    <a:pt x="126009" y="168732"/>
                  </a:lnTo>
                  <a:lnTo>
                    <a:pt x="128003" y="178701"/>
                  </a:lnTo>
                  <a:lnTo>
                    <a:pt x="133477" y="186829"/>
                  </a:lnTo>
                  <a:lnTo>
                    <a:pt x="141592" y="192316"/>
                  </a:lnTo>
                  <a:lnTo>
                    <a:pt x="151549" y="194322"/>
                  </a:lnTo>
                  <a:lnTo>
                    <a:pt x="161480" y="192316"/>
                  </a:lnTo>
                  <a:lnTo>
                    <a:pt x="169608" y="186829"/>
                  </a:lnTo>
                  <a:lnTo>
                    <a:pt x="175082" y="178701"/>
                  </a:lnTo>
                  <a:lnTo>
                    <a:pt x="177101" y="168732"/>
                  </a:lnTo>
                  <a:close/>
                </a:path>
                <a:path w="303529" h="337820">
                  <a:moveTo>
                    <a:pt x="177101" y="25603"/>
                  </a:moveTo>
                  <a:lnTo>
                    <a:pt x="175082" y="15646"/>
                  </a:lnTo>
                  <a:lnTo>
                    <a:pt x="169608" y="7505"/>
                  </a:lnTo>
                  <a:lnTo>
                    <a:pt x="161480" y="2019"/>
                  </a:lnTo>
                  <a:lnTo>
                    <a:pt x="151549" y="0"/>
                  </a:lnTo>
                  <a:lnTo>
                    <a:pt x="141592" y="2019"/>
                  </a:lnTo>
                  <a:lnTo>
                    <a:pt x="133477" y="7505"/>
                  </a:lnTo>
                  <a:lnTo>
                    <a:pt x="128003" y="15646"/>
                  </a:lnTo>
                  <a:lnTo>
                    <a:pt x="126009" y="25603"/>
                  </a:lnTo>
                  <a:lnTo>
                    <a:pt x="128003" y="35547"/>
                  </a:lnTo>
                  <a:lnTo>
                    <a:pt x="133477" y="43662"/>
                  </a:lnTo>
                  <a:lnTo>
                    <a:pt x="141592" y="49149"/>
                  </a:lnTo>
                  <a:lnTo>
                    <a:pt x="151549" y="51155"/>
                  </a:lnTo>
                  <a:lnTo>
                    <a:pt x="161480" y="49149"/>
                  </a:lnTo>
                  <a:lnTo>
                    <a:pt x="169608" y="43662"/>
                  </a:lnTo>
                  <a:lnTo>
                    <a:pt x="175082" y="35547"/>
                  </a:lnTo>
                  <a:lnTo>
                    <a:pt x="177101" y="25603"/>
                  </a:lnTo>
                  <a:close/>
                </a:path>
                <a:path w="303529" h="337820">
                  <a:moveTo>
                    <a:pt x="303110" y="311899"/>
                  </a:moveTo>
                  <a:lnTo>
                    <a:pt x="301091" y="301967"/>
                  </a:lnTo>
                  <a:lnTo>
                    <a:pt x="295617" y="293852"/>
                  </a:lnTo>
                  <a:lnTo>
                    <a:pt x="287489" y="288366"/>
                  </a:lnTo>
                  <a:lnTo>
                    <a:pt x="277558" y="286346"/>
                  </a:lnTo>
                  <a:lnTo>
                    <a:pt x="267614" y="288366"/>
                  </a:lnTo>
                  <a:lnTo>
                    <a:pt x="259499" y="293852"/>
                  </a:lnTo>
                  <a:lnTo>
                    <a:pt x="254025" y="301967"/>
                  </a:lnTo>
                  <a:lnTo>
                    <a:pt x="252018" y="311899"/>
                  </a:lnTo>
                  <a:lnTo>
                    <a:pt x="254025" y="321868"/>
                  </a:lnTo>
                  <a:lnTo>
                    <a:pt x="259499" y="330009"/>
                  </a:lnTo>
                  <a:lnTo>
                    <a:pt x="267614" y="335495"/>
                  </a:lnTo>
                  <a:lnTo>
                    <a:pt x="277558" y="337502"/>
                  </a:lnTo>
                  <a:lnTo>
                    <a:pt x="287489" y="335495"/>
                  </a:lnTo>
                  <a:lnTo>
                    <a:pt x="295617" y="330009"/>
                  </a:lnTo>
                  <a:lnTo>
                    <a:pt x="301091" y="321868"/>
                  </a:lnTo>
                  <a:lnTo>
                    <a:pt x="303110" y="311899"/>
                  </a:lnTo>
                  <a:close/>
                </a:path>
                <a:path w="303529" h="337820">
                  <a:moveTo>
                    <a:pt x="303110" y="168732"/>
                  </a:moveTo>
                  <a:lnTo>
                    <a:pt x="301091" y="158800"/>
                  </a:lnTo>
                  <a:lnTo>
                    <a:pt x="295617" y="150672"/>
                  </a:lnTo>
                  <a:lnTo>
                    <a:pt x="287489" y="145199"/>
                  </a:lnTo>
                  <a:lnTo>
                    <a:pt x="277558" y="143179"/>
                  </a:lnTo>
                  <a:lnTo>
                    <a:pt x="267614" y="145199"/>
                  </a:lnTo>
                  <a:lnTo>
                    <a:pt x="259499" y="150672"/>
                  </a:lnTo>
                  <a:lnTo>
                    <a:pt x="254025" y="158800"/>
                  </a:lnTo>
                  <a:lnTo>
                    <a:pt x="252018" y="168732"/>
                  </a:lnTo>
                  <a:lnTo>
                    <a:pt x="254025" y="178701"/>
                  </a:lnTo>
                  <a:lnTo>
                    <a:pt x="259499" y="186829"/>
                  </a:lnTo>
                  <a:lnTo>
                    <a:pt x="267614" y="192316"/>
                  </a:lnTo>
                  <a:lnTo>
                    <a:pt x="277558" y="194322"/>
                  </a:lnTo>
                  <a:lnTo>
                    <a:pt x="287489" y="192316"/>
                  </a:lnTo>
                  <a:lnTo>
                    <a:pt x="295617" y="186829"/>
                  </a:lnTo>
                  <a:lnTo>
                    <a:pt x="301091" y="178701"/>
                  </a:lnTo>
                  <a:lnTo>
                    <a:pt x="303110" y="168732"/>
                  </a:lnTo>
                  <a:close/>
                </a:path>
                <a:path w="303529" h="337820">
                  <a:moveTo>
                    <a:pt x="303110" y="25603"/>
                  </a:moveTo>
                  <a:lnTo>
                    <a:pt x="301091" y="15646"/>
                  </a:lnTo>
                  <a:lnTo>
                    <a:pt x="295617" y="7505"/>
                  </a:lnTo>
                  <a:lnTo>
                    <a:pt x="287489" y="2019"/>
                  </a:lnTo>
                  <a:lnTo>
                    <a:pt x="277558" y="0"/>
                  </a:lnTo>
                  <a:lnTo>
                    <a:pt x="267614" y="2019"/>
                  </a:lnTo>
                  <a:lnTo>
                    <a:pt x="259499" y="7505"/>
                  </a:lnTo>
                  <a:lnTo>
                    <a:pt x="254025" y="15646"/>
                  </a:lnTo>
                  <a:lnTo>
                    <a:pt x="252018" y="25603"/>
                  </a:lnTo>
                  <a:lnTo>
                    <a:pt x="254025" y="35547"/>
                  </a:lnTo>
                  <a:lnTo>
                    <a:pt x="259499" y="43662"/>
                  </a:lnTo>
                  <a:lnTo>
                    <a:pt x="267614" y="49149"/>
                  </a:lnTo>
                  <a:lnTo>
                    <a:pt x="277558" y="51155"/>
                  </a:lnTo>
                  <a:lnTo>
                    <a:pt x="287489" y="49149"/>
                  </a:lnTo>
                  <a:lnTo>
                    <a:pt x="295617" y="43662"/>
                  </a:lnTo>
                  <a:lnTo>
                    <a:pt x="301091" y="35547"/>
                  </a:lnTo>
                  <a:lnTo>
                    <a:pt x="303110" y="25603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447512" y="2086914"/>
              <a:ext cx="2762250" cy="3333750"/>
            </a:xfrm>
            <a:custGeom>
              <a:avLst/>
              <a:gdLst/>
              <a:ahLst/>
              <a:cxnLst/>
              <a:rect l="l" t="t" r="r" b="b"/>
              <a:pathLst>
                <a:path w="2762250" h="3333750">
                  <a:moveTo>
                    <a:pt x="2762237" y="0"/>
                  </a:moveTo>
                  <a:lnTo>
                    <a:pt x="391655" y="0"/>
                  </a:lnTo>
                  <a:lnTo>
                    <a:pt x="391655" y="54571"/>
                  </a:lnTo>
                  <a:lnTo>
                    <a:pt x="0" y="54571"/>
                  </a:lnTo>
                  <a:lnTo>
                    <a:pt x="0" y="1073797"/>
                  </a:lnTo>
                  <a:lnTo>
                    <a:pt x="391655" y="1073797"/>
                  </a:lnTo>
                  <a:lnTo>
                    <a:pt x="391655" y="3333750"/>
                  </a:lnTo>
                  <a:lnTo>
                    <a:pt x="2762237" y="3333750"/>
                  </a:lnTo>
                  <a:lnTo>
                    <a:pt x="2762237" y="0"/>
                  </a:lnTo>
                  <a:close/>
                </a:path>
              </a:pathLst>
            </a:custGeom>
            <a:solidFill>
              <a:srgbClr val="FFFFFF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5435917" y="5520372"/>
            <a:ext cx="6534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35" dirty="0">
                <a:latin typeface="Trebuchet MS"/>
                <a:cs typeface="Trebuchet MS"/>
              </a:rPr>
              <a:t>Monitoraggio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18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Dai</a:t>
            </a:r>
            <a:r>
              <a:rPr spc="-254" dirty="0"/>
              <a:t> </a:t>
            </a:r>
            <a:r>
              <a:rPr spc="-90" dirty="0"/>
              <a:t>Sensori</a:t>
            </a:r>
            <a:r>
              <a:rPr spc="-254" dirty="0"/>
              <a:t> </a:t>
            </a:r>
            <a:r>
              <a:rPr spc="-80" dirty="0"/>
              <a:t>ai</a:t>
            </a:r>
            <a:r>
              <a:rPr spc="-254" dirty="0"/>
              <a:t> </a:t>
            </a:r>
            <a:r>
              <a:rPr spc="-105" dirty="0"/>
              <a:t>Profili</a:t>
            </a:r>
            <a:r>
              <a:rPr spc="-254" dirty="0"/>
              <a:t> </a:t>
            </a:r>
            <a:r>
              <a:rPr spc="-110" dirty="0"/>
              <a:t>del</a:t>
            </a:r>
            <a:r>
              <a:rPr spc="-254" dirty="0"/>
              <a:t> </a:t>
            </a:r>
            <a:r>
              <a:rPr spc="-10" dirty="0"/>
              <a:t>Suolo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459" y="5161279"/>
            <a:ext cx="7674609" cy="13335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93040" indent="-180340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193040" algn="l"/>
              </a:tabLst>
            </a:pPr>
            <a:r>
              <a:rPr sz="1500" spc="-25" dirty="0">
                <a:latin typeface="Tahoma"/>
                <a:cs typeface="Tahoma"/>
              </a:rPr>
              <a:t>L’umidità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del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suolo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è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un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continuum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nel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terreno</a:t>
            </a:r>
            <a:endParaRPr sz="1500">
              <a:latin typeface="Tahoma"/>
              <a:cs typeface="Tahoma"/>
            </a:endParaRPr>
          </a:p>
          <a:p>
            <a:pPr marL="193040" indent="-180340">
              <a:lnSpc>
                <a:spcPct val="100000"/>
              </a:lnSpc>
              <a:spcBef>
                <a:spcPts val="750"/>
              </a:spcBef>
              <a:buAutoNum type="arabicPeriod"/>
              <a:tabLst>
                <a:tab pos="193040" algn="l"/>
              </a:tabLst>
            </a:pPr>
            <a:r>
              <a:rPr sz="1500" spc="-175" dirty="0">
                <a:latin typeface="Tahoma"/>
                <a:cs typeface="Tahoma"/>
              </a:rPr>
              <a:t>I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sensori</a:t>
            </a:r>
            <a:r>
              <a:rPr sz="1500" spc="-10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restituiscono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una</a:t>
            </a:r>
            <a:r>
              <a:rPr sz="1500" spc="-105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rappresentazione</a:t>
            </a:r>
            <a:r>
              <a:rPr sz="1500" spc="-10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discretizzata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dell’umidità</a:t>
            </a:r>
            <a:r>
              <a:rPr sz="1500" spc="-10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del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suolo</a:t>
            </a:r>
            <a:endParaRPr sz="1500">
              <a:latin typeface="Tahoma"/>
              <a:cs typeface="Tahoma"/>
            </a:endParaRPr>
          </a:p>
          <a:p>
            <a:pPr marL="621030" lvl="1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•"/>
              <a:tabLst>
                <a:tab pos="621030" algn="l"/>
              </a:tabLst>
            </a:pPr>
            <a:r>
              <a:rPr sz="1500" spc="-90" dirty="0">
                <a:latin typeface="Tahoma"/>
                <a:cs typeface="Tahoma"/>
              </a:rPr>
              <a:t>A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seconda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del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numero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sensori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e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del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loro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layout,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l’accuratezza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del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monitoraggio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cambia</a:t>
            </a:r>
            <a:endParaRPr sz="1500">
              <a:latin typeface="Tahoma"/>
              <a:cs typeface="Tahoma"/>
            </a:endParaRPr>
          </a:p>
          <a:p>
            <a:pPr marL="193040" indent="-180340">
              <a:lnSpc>
                <a:spcPct val="100000"/>
              </a:lnSpc>
              <a:spcBef>
                <a:spcPts val="750"/>
              </a:spcBef>
              <a:buAutoNum type="arabicPeriod"/>
              <a:tabLst>
                <a:tab pos="193040" algn="l"/>
              </a:tabLst>
            </a:pPr>
            <a:r>
              <a:rPr sz="1500" spc="-40" dirty="0">
                <a:latin typeface="Tahoma"/>
                <a:cs typeface="Tahoma"/>
              </a:rPr>
              <a:t>Obiettivo: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produrre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profili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del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suolo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dettagliati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partire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da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layout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50" dirty="0">
                <a:latin typeface="Tahoma"/>
                <a:cs typeface="Tahoma"/>
              </a:rPr>
              <a:t>grana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grossa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6457" y="1323327"/>
            <a:ext cx="3035935" cy="3422650"/>
            <a:chOff x="666457" y="1323327"/>
            <a:chExt cx="3035935" cy="3422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457" y="1323327"/>
              <a:ext cx="3035935" cy="17119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457" y="3035299"/>
              <a:ext cx="3035935" cy="17106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575" y="2015527"/>
              <a:ext cx="2941434" cy="231273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9886" y="1348778"/>
              <a:ext cx="370205" cy="516890"/>
            </a:xfrm>
            <a:custGeom>
              <a:avLst/>
              <a:gdLst/>
              <a:ahLst/>
              <a:cxnLst/>
              <a:rect l="l" t="t" r="r" b="b"/>
              <a:pathLst>
                <a:path w="370205" h="516889">
                  <a:moveTo>
                    <a:pt x="185000" y="516483"/>
                  </a:moveTo>
                  <a:lnTo>
                    <a:pt x="135878" y="509915"/>
                  </a:lnTo>
                  <a:lnTo>
                    <a:pt x="91701" y="491384"/>
                  </a:lnTo>
                  <a:lnTo>
                    <a:pt x="54248" y="462653"/>
                  </a:lnTo>
                  <a:lnTo>
                    <a:pt x="25295" y="425483"/>
                  </a:lnTo>
                  <a:lnTo>
                    <a:pt x="6619" y="381638"/>
                  </a:lnTo>
                  <a:lnTo>
                    <a:pt x="0" y="332879"/>
                  </a:lnTo>
                  <a:lnTo>
                    <a:pt x="5638" y="296409"/>
                  </a:lnTo>
                  <a:lnTo>
                    <a:pt x="5732" y="295803"/>
                  </a:lnTo>
                  <a:lnTo>
                    <a:pt x="21190" y="254392"/>
                  </a:lnTo>
                  <a:lnTo>
                    <a:pt x="43761" y="210464"/>
                  </a:lnTo>
                  <a:lnTo>
                    <a:pt x="70834" y="165838"/>
                  </a:lnTo>
                  <a:lnTo>
                    <a:pt x="99797" y="122331"/>
                  </a:lnTo>
                  <a:lnTo>
                    <a:pt x="144952" y="57533"/>
                  </a:lnTo>
                  <a:lnTo>
                    <a:pt x="159535" y="36041"/>
                  </a:lnTo>
                  <a:lnTo>
                    <a:pt x="170687" y="18270"/>
                  </a:lnTo>
                  <a:lnTo>
                    <a:pt x="177201" y="5410"/>
                  </a:lnTo>
                  <a:lnTo>
                    <a:pt x="177304" y="5207"/>
                  </a:lnTo>
                  <a:lnTo>
                    <a:pt x="178470" y="2184"/>
                  </a:lnTo>
                  <a:lnTo>
                    <a:pt x="178549" y="1981"/>
                  </a:lnTo>
                  <a:lnTo>
                    <a:pt x="182003" y="0"/>
                  </a:lnTo>
                  <a:lnTo>
                    <a:pt x="188518" y="0"/>
                  </a:lnTo>
                  <a:lnTo>
                    <a:pt x="191541" y="2184"/>
                  </a:lnTo>
                  <a:lnTo>
                    <a:pt x="192659" y="5207"/>
                  </a:lnTo>
                  <a:lnTo>
                    <a:pt x="192735" y="5410"/>
                  </a:lnTo>
                  <a:lnTo>
                    <a:pt x="199483" y="19204"/>
                  </a:lnTo>
                  <a:lnTo>
                    <a:pt x="211116" y="37942"/>
                  </a:lnTo>
                  <a:lnTo>
                    <a:pt x="226434" y="60579"/>
                  </a:lnTo>
                  <a:lnTo>
                    <a:pt x="271977" y="125934"/>
                  </a:lnTo>
                  <a:lnTo>
                    <a:pt x="300425" y="168682"/>
                  </a:lnTo>
                  <a:lnTo>
                    <a:pt x="327013" y="212531"/>
                  </a:lnTo>
                  <a:lnTo>
                    <a:pt x="349179" y="255700"/>
                  </a:lnTo>
                  <a:lnTo>
                    <a:pt x="364359" y="296409"/>
                  </a:lnTo>
                  <a:lnTo>
                    <a:pt x="369989" y="332879"/>
                  </a:lnTo>
                  <a:lnTo>
                    <a:pt x="363369" y="381638"/>
                  </a:lnTo>
                  <a:lnTo>
                    <a:pt x="344694" y="425483"/>
                  </a:lnTo>
                  <a:lnTo>
                    <a:pt x="315742" y="462653"/>
                  </a:lnTo>
                  <a:lnTo>
                    <a:pt x="278291" y="491384"/>
                  </a:lnTo>
                  <a:lnTo>
                    <a:pt x="234118" y="509915"/>
                  </a:lnTo>
                  <a:lnTo>
                    <a:pt x="185000" y="516483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9886" y="1348728"/>
              <a:ext cx="370205" cy="516890"/>
            </a:xfrm>
            <a:custGeom>
              <a:avLst/>
              <a:gdLst/>
              <a:ahLst/>
              <a:cxnLst/>
              <a:rect l="l" t="t" r="r" b="b"/>
              <a:pathLst>
                <a:path w="370205" h="516889">
                  <a:moveTo>
                    <a:pt x="244233" y="86123"/>
                  </a:moveTo>
                  <a:lnTo>
                    <a:pt x="211116" y="37996"/>
                  </a:lnTo>
                  <a:lnTo>
                    <a:pt x="191541" y="2230"/>
                  </a:lnTo>
                  <a:lnTo>
                    <a:pt x="188518" y="50"/>
                  </a:lnTo>
                  <a:lnTo>
                    <a:pt x="185089" y="0"/>
                  </a:lnTo>
                  <a:lnTo>
                    <a:pt x="181914" y="100"/>
                  </a:lnTo>
                  <a:lnTo>
                    <a:pt x="178549" y="2029"/>
                  </a:lnTo>
                  <a:lnTo>
                    <a:pt x="177304" y="5255"/>
                  </a:lnTo>
                  <a:lnTo>
                    <a:pt x="170687" y="18318"/>
                  </a:lnTo>
                  <a:lnTo>
                    <a:pt x="159535" y="36089"/>
                  </a:lnTo>
                  <a:lnTo>
                    <a:pt x="144952" y="57583"/>
                  </a:lnTo>
                  <a:lnTo>
                    <a:pt x="128041" y="81812"/>
                  </a:lnTo>
                  <a:lnTo>
                    <a:pt x="99797" y="122380"/>
                  </a:lnTo>
                  <a:lnTo>
                    <a:pt x="70834" y="165885"/>
                  </a:lnTo>
                  <a:lnTo>
                    <a:pt x="43761" y="210512"/>
                  </a:lnTo>
                  <a:lnTo>
                    <a:pt x="21190" y="254440"/>
                  </a:lnTo>
                  <a:lnTo>
                    <a:pt x="5732" y="295854"/>
                  </a:lnTo>
                  <a:lnTo>
                    <a:pt x="0" y="332934"/>
                  </a:lnTo>
                  <a:lnTo>
                    <a:pt x="6619" y="381690"/>
                  </a:lnTo>
                  <a:lnTo>
                    <a:pt x="25295" y="425534"/>
                  </a:lnTo>
                  <a:lnTo>
                    <a:pt x="54248" y="462703"/>
                  </a:lnTo>
                  <a:lnTo>
                    <a:pt x="91701" y="491436"/>
                  </a:lnTo>
                  <a:lnTo>
                    <a:pt x="135878" y="509968"/>
                  </a:lnTo>
                  <a:lnTo>
                    <a:pt x="185000" y="516537"/>
                  </a:lnTo>
                  <a:lnTo>
                    <a:pt x="234118" y="509968"/>
                  </a:lnTo>
                  <a:lnTo>
                    <a:pt x="278291" y="491436"/>
                  </a:lnTo>
                  <a:lnTo>
                    <a:pt x="315742" y="462703"/>
                  </a:lnTo>
                  <a:lnTo>
                    <a:pt x="344694" y="425534"/>
                  </a:lnTo>
                  <a:lnTo>
                    <a:pt x="363369" y="381690"/>
                  </a:lnTo>
                  <a:lnTo>
                    <a:pt x="369989" y="332934"/>
                  </a:lnTo>
                  <a:lnTo>
                    <a:pt x="364359" y="296461"/>
                  </a:lnTo>
                  <a:lnTo>
                    <a:pt x="349179" y="255748"/>
                  </a:lnTo>
                  <a:lnTo>
                    <a:pt x="327013" y="212577"/>
                  </a:lnTo>
                  <a:lnTo>
                    <a:pt x="300425" y="168728"/>
                  </a:lnTo>
                  <a:lnTo>
                    <a:pt x="271977" y="125983"/>
                  </a:lnTo>
                  <a:lnTo>
                    <a:pt x="244233" y="86123"/>
                  </a:lnTo>
                  <a:close/>
                </a:path>
              </a:pathLst>
            </a:custGeom>
            <a:ln w="3175">
              <a:solidFill>
                <a:srgbClr val="181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93816" y="4302669"/>
            <a:ext cx="2117725" cy="706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850" dirty="0">
                <a:latin typeface="Arial MT"/>
                <a:cs typeface="Arial MT"/>
              </a:rPr>
              <a:t>Soil</a:t>
            </a:r>
            <a:r>
              <a:rPr sz="2850" spc="-50" dirty="0">
                <a:latin typeface="Arial MT"/>
                <a:cs typeface="Arial MT"/>
              </a:rPr>
              <a:t> </a:t>
            </a:r>
            <a:r>
              <a:rPr sz="2850" spc="-10" dirty="0">
                <a:latin typeface="Arial MT"/>
                <a:cs typeface="Arial MT"/>
              </a:rPr>
              <a:t>moisture</a:t>
            </a:r>
            <a:endParaRPr sz="2850">
              <a:latin typeface="Arial MT"/>
              <a:cs typeface="Arial MT"/>
            </a:endParaRPr>
          </a:p>
          <a:p>
            <a:pPr marL="25400" algn="ctr">
              <a:lnSpc>
                <a:spcPct val="100000"/>
              </a:lnSpc>
              <a:spcBef>
                <a:spcPts val="850"/>
              </a:spcBef>
            </a:pPr>
            <a:r>
              <a:rPr sz="900" i="1" spc="-50" dirty="0">
                <a:latin typeface="Trebuchet MS"/>
                <a:cs typeface="Trebuchet MS"/>
              </a:rPr>
              <a:t>Umidità</a:t>
            </a:r>
            <a:r>
              <a:rPr sz="900" i="1" spc="-70" dirty="0">
                <a:latin typeface="Trebuchet MS"/>
                <a:cs typeface="Trebuchet MS"/>
              </a:rPr>
              <a:t> </a:t>
            </a:r>
            <a:r>
              <a:rPr sz="900" i="1" spc="-55" dirty="0">
                <a:latin typeface="Trebuchet MS"/>
                <a:cs typeface="Trebuchet MS"/>
              </a:rPr>
              <a:t>del</a:t>
            </a:r>
            <a:r>
              <a:rPr sz="900" i="1" spc="-70" dirty="0">
                <a:latin typeface="Trebuchet MS"/>
                <a:cs typeface="Trebuchet MS"/>
              </a:rPr>
              <a:t> </a:t>
            </a:r>
            <a:r>
              <a:rPr sz="900" i="1" spc="-35" dirty="0">
                <a:latin typeface="Trebuchet MS"/>
                <a:cs typeface="Trebuchet MS"/>
              </a:rPr>
              <a:t>suolo</a:t>
            </a:r>
            <a:r>
              <a:rPr sz="900" i="1" spc="-70" dirty="0">
                <a:latin typeface="Trebuchet MS"/>
                <a:cs typeface="Trebuchet MS"/>
              </a:rPr>
              <a:t> </a:t>
            </a:r>
            <a:r>
              <a:rPr sz="900" i="1" spc="-10" dirty="0">
                <a:latin typeface="Trebuchet MS"/>
                <a:cs typeface="Trebuchet MS"/>
              </a:rPr>
              <a:t>reale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14800" y="1323327"/>
            <a:ext cx="2915285" cy="3422650"/>
            <a:chOff x="4114800" y="1323327"/>
            <a:chExt cx="2915285" cy="342265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800" y="1323327"/>
              <a:ext cx="2914853" cy="17119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800" y="3035299"/>
              <a:ext cx="2914853" cy="171067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39615" y="1348778"/>
              <a:ext cx="353060" cy="496570"/>
            </a:xfrm>
            <a:custGeom>
              <a:avLst/>
              <a:gdLst/>
              <a:ahLst/>
              <a:cxnLst/>
              <a:rect l="l" t="t" r="r" b="b"/>
              <a:pathLst>
                <a:path w="353060" h="496569">
                  <a:moveTo>
                    <a:pt x="176466" y="495947"/>
                  </a:moveTo>
                  <a:lnTo>
                    <a:pt x="129612" y="489639"/>
                  </a:lnTo>
                  <a:lnTo>
                    <a:pt x="87473" y="471845"/>
                  </a:lnTo>
                  <a:lnTo>
                    <a:pt x="51747" y="444258"/>
                  </a:lnTo>
                  <a:lnTo>
                    <a:pt x="24129" y="408573"/>
                  </a:lnTo>
                  <a:lnTo>
                    <a:pt x="6315" y="366484"/>
                  </a:lnTo>
                  <a:lnTo>
                    <a:pt x="0" y="319684"/>
                  </a:lnTo>
                  <a:lnTo>
                    <a:pt x="5471" y="284084"/>
                  </a:lnTo>
                  <a:lnTo>
                    <a:pt x="20223" y="244323"/>
                  </a:lnTo>
                  <a:lnTo>
                    <a:pt x="41760" y="202144"/>
                  </a:lnTo>
                  <a:lnTo>
                    <a:pt x="67588" y="159290"/>
                  </a:lnTo>
                  <a:lnTo>
                    <a:pt x="95211" y="117507"/>
                  </a:lnTo>
                  <a:lnTo>
                    <a:pt x="138270" y="55294"/>
                  </a:lnTo>
                  <a:lnTo>
                    <a:pt x="152184" y="34651"/>
                  </a:lnTo>
                  <a:lnTo>
                    <a:pt x="162830" y="17572"/>
                  </a:lnTo>
                  <a:lnTo>
                    <a:pt x="169067" y="5207"/>
                  </a:lnTo>
                  <a:lnTo>
                    <a:pt x="169164" y="5016"/>
                  </a:lnTo>
                  <a:lnTo>
                    <a:pt x="170250" y="2082"/>
                  </a:lnTo>
                  <a:lnTo>
                    <a:pt x="170307" y="1930"/>
                  </a:lnTo>
                  <a:lnTo>
                    <a:pt x="173567" y="0"/>
                  </a:lnTo>
                  <a:lnTo>
                    <a:pt x="179781" y="0"/>
                  </a:lnTo>
                  <a:lnTo>
                    <a:pt x="182664" y="2082"/>
                  </a:lnTo>
                  <a:lnTo>
                    <a:pt x="183737" y="5016"/>
                  </a:lnTo>
                  <a:lnTo>
                    <a:pt x="183807" y="5207"/>
                  </a:lnTo>
                  <a:lnTo>
                    <a:pt x="190243" y="18454"/>
                  </a:lnTo>
                  <a:lnTo>
                    <a:pt x="201347" y="36452"/>
                  </a:lnTo>
                  <a:lnTo>
                    <a:pt x="215959" y="58188"/>
                  </a:lnTo>
                  <a:lnTo>
                    <a:pt x="232918" y="82651"/>
                  </a:lnTo>
                  <a:lnTo>
                    <a:pt x="264816" y="128988"/>
                  </a:lnTo>
                  <a:lnTo>
                    <a:pt x="296980" y="178813"/>
                  </a:lnTo>
                  <a:lnTo>
                    <a:pt x="325185" y="229173"/>
                  </a:lnTo>
                  <a:lnTo>
                    <a:pt x="345206" y="277114"/>
                  </a:lnTo>
                  <a:lnTo>
                    <a:pt x="352818" y="319684"/>
                  </a:lnTo>
                  <a:lnTo>
                    <a:pt x="346507" y="366484"/>
                  </a:lnTo>
                  <a:lnTo>
                    <a:pt x="328704" y="408573"/>
                  </a:lnTo>
                  <a:lnTo>
                    <a:pt x="301104" y="444258"/>
                  </a:lnTo>
                  <a:lnTo>
                    <a:pt x="265401" y="471845"/>
                  </a:lnTo>
                  <a:lnTo>
                    <a:pt x="223290" y="489639"/>
                  </a:lnTo>
                  <a:lnTo>
                    <a:pt x="176466" y="495947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39615" y="1348783"/>
              <a:ext cx="353060" cy="496570"/>
            </a:xfrm>
            <a:custGeom>
              <a:avLst/>
              <a:gdLst/>
              <a:ahLst/>
              <a:cxnLst/>
              <a:rect l="l" t="t" r="r" b="b"/>
              <a:pathLst>
                <a:path w="353060" h="496569">
                  <a:moveTo>
                    <a:pt x="232918" y="82642"/>
                  </a:moveTo>
                  <a:lnTo>
                    <a:pt x="201347" y="36445"/>
                  </a:lnTo>
                  <a:lnTo>
                    <a:pt x="182664" y="2081"/>
                  </a:lnTo>
                  <a:lnTo>
                    <a:pt x="179781" y="0"/>
                  </a:lnTo>
                  <a:lnTo>
                    <a:pt x="176517" y="0"/>
                  </a:lnTo>
                  <a:lnTo>
                    <a:pt x="173482" y="50"/>
                  </a:lnTo>
                  <a:lnTo>
                    <a:pt x="170307" y="1929"/>
                  </a:lnTo>
                  <a:lnTo>
                    <a:pt x="169164" y="5000"/>
                  </a:lnTo>
                  <a:lnTo>
                    <a:pt x="162830" y="17559"/>
                  </a:lnTo>
                  <a:lnTo>
                    <a:pt x="152184" y="34640"/>
                  </a:lnTo>
                  <a:lnTo>
                    <a:pt x="138270" y="55283"/>
                  </a:lnTo>
                  <a:lnTo>
                    <a:pt x="122135" y="78530"/>
                  </a:lnTo>
                  <a:lnTo>
                    <a:pt x="95211" y="117498"/>
                  </a:lnTo>
                  <a:lnTo>
                    <a:pt x="67588" y="159280"/>
                  </a:lnTo>
                  <a:lnTo>
                    <a:pt x="41760" y="202132"/>
                  </a:lnTo>
                  <a:lnTo>
                    <a:pt x="20223" y="244311"/>
                  </a:lnTo>
                  <a:lnTo>
                    <a:pt x="5471" y="284075"/>
                  </a:lnTo>
                  <a:lnTo>
                    <a:pt x="0" y="319679"/>
                  </a:lnTo>
                  <a:lnTo>
                    <a:pt x="6315" y="366482"/>
                  </a:lnTo>
                  <a:lnTo>
                    <a:pt x="24129" y="408572"/>
                  </a:lnTo>
                  <a:lnTo>
                    <a:pt x="51747" y="444257"/>
                  </a:lnTo>
                  <a:lnTo>
                    <a:pt x="87473" y="471843"/>
                  </a:lnTo>
                  <a:lnTo>
                    <a:pt x="129612" y="489636"/>
                  </a:lnTo>
                  <a:lnTo>
                    <a:pt x="176466" y="495944"/>
                  </a:lnTo>
                  <a:lnTo>
                    <a:pt x="223290" y="489636"/>
                  </a:lnTo>
                  <a:lnTo>
                    <a:pt x="265401" y="471843"/>
                  </a:lnTo>
                  <a:lnTo>
                    <a:pt x="301104" y="444257"/>
                  </a:lnTo>
                  <a:lnTo>
                    <a:pt x="328704" y="408572"/>
                  </a:lnTo>
                  <a:lnTo>
                    <a:pt x="346507" y="366482"/>
                  </a:lnTo>
                  <a:lnTo>
                    <a:pt x="352818" y="319679"/>
                  </a:lnTo>
                  <a:lnTo>
                    <a:pt x="345206" y="277108"/>
                  </a:lnTo>
                  <a:lnTo>
                    <a:pt x="325185" y="229165"/>
                  </a:lnTo>
                  <a:lnTo>
                    <a:pt x="296980" y="178804"/>
                  </a:lnTo>
                  <a:lnTo>
                    <a:pt x="264816" y="128978"/>
                  </a:lnTo>
                  <a:lnTo>
                    <a:pt x="232918" y="82642"/>
                  </a:lnTo>
                  <a:close/>
                </a:path>
              </a:pathLst>
            </a:custGeom>
            <a:ln w="3175">
              <a:solidFill>
                <a:srgbClr val="181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1142" y="1753095"/>
              <a:ext cx="155917" cy="209702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24196" y="2171205"/>
            <a:ext cx="202160" cy="19833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42698" y="2171205"/>
            <a:ext cx="198388" cy="19833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72198" y="2171205"/>
            <a:ext cx="198490" cy="19833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24196" y="3048440"/>
            <a:ext cx="202160" cy="19834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42698" y="3048439"/>
            <a:ext cx="198388" cy="19834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72198" y="3048439"/>
            <a:ext cx="198490" cy="1983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42698" y="3933074"/>
            <a:ext cx="198388" cy="19829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72198" y="3933074"/>
            <a:ext cx="198490" cy="198297"/>
          </a:xfrm>
          <a:prstGeom prst="rect">
            <a:avLst/>
          </a:prstGeom>
        </p:spPr>
      </p:pic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4142777" y="2019450"/>
          <a:ext cx="2801619" cy="2226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3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19050">
                      <a:solidFill>
                        <a:srgbClr val="181717"/>
                      </a:solidFill>
                      <a:prstDash val="sysDot"/>
                    </a:lnT>
                    <a:lnB w="19050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19050">
                      <a:solidFill>
                        <a:srgbClr val="181717"/>
                      </a:solidFill>
                      <a:prstDash val="sysDot"/>
                    </a:lnT>
                    <a:lnB w="19050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19050">
                      <a:solidFill>
                        <a:srgbClr val="181717"/>
                      </a:solidFill>
                      <a:prstDash val="sysDot"/>
                    </a:lnR>
                    <a:lnT w="19050">
                      <a:solidFill>
                        <a:srgbClr val="181717"/>
                      </a:solidFill>
                      <a:prstDash val="sysDot"/>
                    </a:lnT>
                    <a:lnB w="19050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19050">
                      <a:solidFill>
                        <a:srgbClr val="181717"/>
                      </a:solidFill>
                      <a:prstDash val="sysDot"/>
                    </a:lnT>
                    <a:lnB w="19050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19050">
                      <a:solidFill>
                        <a:srgbClr val="181717"/>
                      </a:solidFill>
                      <a:prstDash val="sysDot"/>
                    </a:lnR>
                    <a:lnT w="19050">
                      <a:solidFill>
                        <a:srgbClr val="181717"/>
                      </a:solidFill>
                      <a:prstDash val="sysDot"/>
                    </a:lnT>
                    <a:lnB w="19050">
                      <a:solidFill>
                        <a:srgbClr val="181717"/>
                      </a:solidFill>
                      <a:prstDash val="sys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19050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19050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19050">
                      <a:solidFill>
                        <a:srgbClr val="181717"/>
                      </a:solidFill>
                      <a:prstDash val="sysDot"/>
                    </a:lnR>
                    <a:lnT w="19050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19050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19050">
                      <a:solidFill>
                        <a:srgbClr val="181717"/>
                      </a:solidFill>
                      <a:prstDash val="sysDot"/>
                    </a:lnR>
                    <a:lnT w="19050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19050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19050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19050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19050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28575">
                      <a:solidFill>
                        <a:srgbClr val="181717"/>
                      </a:solidFill>
                      <a:prstDash val="sys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19050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19050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19050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19050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ysDot"/>
                    </a:lnL>
                    <a:lnR w="28575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19050">
                      <a:solidFill>
                        <a:srgbClr val="181717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ysDot"/>
                    </a:lnL>
                    <a:lnR w="19050">
                      <a:solidFill>
                        <a:srgbClr val="181717"/>
                      </a:solidFill>
                      <a:prstDash val="sysDot"/>
                    </a:lnR>
                    <a:lnT w="28575">
                      <a:solidFill>
                        <a:srgbClr val="181717"/>
                      </a:solidFill>
                      <a:prstDash val="sysDot"/>
                    </a:lnT>
                    <a:lnB w="19050">
                      <a:solidFill>
                        <a:srgbClr val="181717"/>
                      </a:solidFill>
                      <a:prstDash val="sys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39080" y="3925687"/>
            <a:ext cx="198388" cy="20201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623340" y="4239992"/>
            <a:ext cx="1837689" cy="768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 MT"/>
                <a:cs typeface="Arial MT"/>
              </a:rPr>
              <a:t>Sensor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grid</a:t>
            </a:r>
            <a:endParaRPr sz="2800">
              <a:latin typeface="Arial MT"/>
              <a:cs typeface="Arial MT"/>
            </a:endParaRPr>
          </a:p>
          <a:p>
            <a:pPr marL="21590" algn="ctr">
              <a:lnSpc>
                <a:spcPct val="100000"/>
              </a:lnSpc>
              <a:spcBef>
                <a:spcPts val="1415"/>
              </a:spcBef>
            </a:pPr>
            <a:r>
              <a:rPr sz="900" i="1" spc="-50" dirty="0">
                <a:latin typeface="Trebuchet MS"/>
                <a:cs typeface="Trebuchet MS"/>
              </a:rPr>
              <a:t>Dati</a:t>
            </a:r>
            <a:r>
              <a:rPr sz="900" i="1" spc="-70" dirty="0">
                <a:latin typeface="Trebuchet MS"/>
                <a:cs typeface="Trebuchet MS"/>
              </a:rPr>
              <a:t> </a:t>
            </a:r>
            <a:r>
              <a:rPr sz="900" i="1" spc="-10" dirty="0">
                <a:latin typeface="Trebuchet MS"/>
                <a:cs typeface="Trebuchet MS"/>
              </a:rPr>
              <a:t>campionati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509967" y="1323327"/>
            <a:ext cx="2900045" cy="3422650"/>
            <a:chOff x="7509967" y="1323327"/>
            <a:chExt cx="2900045" cy="3422650"/>
          </a:xfrm>
        </p:grpSpPr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9967" y="1323327"/>
              <a:ext cx="2899562" cy="17119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09967" y="3035299"/>
              <a:ext cx="2899562" cy="171067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626451" y="1348726"/>
              <a:ext cx="354965" cy="498475"/>
            </a:xfrm>
            <a:custGeom>
              <a:avLst/>
              <a:gdLst/>
              <a:ahLst/>
              <a:cxnLst/>
              <a:rect l="l" t="t" r="r" b="b"/>
              <a:pathLst>
                <a:path w="354965" h="498475">
                  <a:moveTo>
                    <a:pt x="177253" y="498473"/>
                  </a:moveTo>
                  <a:lnTo>
                    <a:pt x="130191" y="492134"/>
                  </a:lnTo>
                  <a:lnTo>
                    <a:pt x="87865" y="474251"/>
                  </a:lnTo>
                  <a:lnTo>
                    <a:pt x="51979" y="446524"/>
                  </a:lnTo>
                  <a:lnTo>
                    <a:pt x="24237" y="410652"/>
                  </a:lnTo>
                  <a:lnTo>
                    <a:pt x="6343" y="368336"/>
                  </a:lnTo>
                  <a:lnTo>
                    <a:pt x="0" y="321275"/>
                  </a:lnTo>
                  <a:lnTo>
                    <a:pt x="5494" y="285490"/>
                  </a:lnTo>
                  <a:lnTo>
                    <a:pt x="20310" y="245526"/>
                  </a:lnTo>
                  <a:lnTo>
                    <a:pt x="41944" y="203136"/>
                  </a:lnTo>
                  <a:lnTo>
                    <a:pt x="67895" y="160072"/>
                  </a:lnTo>
                  <a:lnTo>
                    <a:pt x="95658" y="118087"/>
                  </a:lnTo>
                  <a:lnTo>
                    <a:pt x="138913" y="55556"/>
                  </a:lnTo>
                  <a:lnTo>
                    <a:pt x="152892" y="34815"/>
                  </a:lnTo>
                  <a:lnTo>
                    <a:pt x="163598" y="17665"/>
                  </a:lnTo>
                  <a:lnTo>
                    <a:pt x="169887" y="5217"/>
                  </a:lnTo>
                  <a:lnTo>
                    <a:pt x="169964" y="5064"/>
                  </a:lnTo>
                  <a:lnTo>
                    <a:pt x="171043" y="2081"/>
                  </a:lnTo>
                  <a:lnTo>
                    <a:pt x="171094" y="1942"/>
                  </a:lnTo>
                  <a:lnTo>
                    <a:pt x="174458" y="0"/>
                  </a:lnTo>
                  <a:lnTo>
                    <a:pt x="180619" y="0"/>
                  </a:lnTo>
                  <a:lnTo>
                    <a:pt x="183553" y="2081"/>
                  </a:lnTo>
                  <a:lnTo>
                    <a:pt x="184640" y="5064"/>
                  </a:lnTo>
                  <a:lnTo>
                    <a:pt x="184696" y="5217"/>
                  </a:lnTo>
                  <a:lnTo>
                    <a:pt x="191148" y="18540"/>
                  </a:lnTo>
                  <a:lnTo>
                    <a:pt x="202301" y="36640"/>
                  </a:lnTo>
                  <a:lnTo>
                    <a:pt x="216992" y="58497"/>
                  </a:lnTo>
                  <a:lnTo>
                    <a:pt x="234060" y="83095"/>
                  </a:lnTo>
                  <a:lnTo>
                    <a:pt x="266134" y="129652"/>
                  </a:lnTo>
                  <a:lnTo>
                    <a:pt x="298460" y="179710"/>
                  </a:lnTo>
                  <a:lnTo>
                    <a:pt x="326799" y="230309"/>
                  </a:lnTo>
                  <a:lnTo>
                    <a:pt x="346912" y="278485"/>
                  </a:lnTo>
                  <a:lnTo>
                    <a:pt x="354558" y="321275"/>
                  </a:lnTo>
                  <a:lnTo>
                    <a:pt x="348215" y="368336"/>
                  </a:lnTo>
                  <a:lnTo>
                    <a:pt x="330319" y="410652"/>
                  </a:lnTo>
                  <a:lnTo>
                    <a:pt x="302572" y="446524"/>
                  </a:lnTo>
                  <a:lnTo>
                    <a:pt x="266678" y="474251"/>
                  </a:lnTo>
                  <a:lnTo>
                    <a:pt x="224338" y="492134"/>
                  </a:lnTo>
                  <a:lnTo>
                    <a:pt x="177253" y="498473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26451" y="1348726"/>
              <a:ext cx="354965" cy="498475"/>
            </a:xfrm>
            <a:custGeom>
              <a:avLst/>
              <a:gdLst/>
              <a:ahLst/>
              <a:cxnLst/>
              <a:rect l="l" t="t" r="r" b="b"/>
              <a:pathLst>
                <a:path w="354965" h="498475">
                  <a:moveTo>
                    <a:pt x="234060" y="83095"/>
                  </a:moveTo>
                  <a:lnTo>
                    <a:pt x="202301" y="36640"/>
                  </a:lnTo>
                  <a:lnTo>
                    <a:pt x="183553" y="2081"/>
                  </a:lnTo>
                  <a:lnTo>
                    <a:pt x="180619" y="0"/>
                  </a:lnTo>
                  <a:lnTo>
                    <a:pt x="177355" y="0"/>
                  </a:lnTo>
                  <a:lnTo>
                    <a:pt x="174371" y="50"/>
                  </a:lnTo>
                  <a:lnTo>
                    <a:pt x="171094" y="1942"/>
                  </a:lnTo>
                  <a:lnTo>
                    <a:pt x="169964" y="5064"/>
                  </a:lnTo>
                  <a:lnTo>
                    <a:pt x="163598" y="17665"/>
                  </a:lnTo>
                  <a:lnTo>
                    <a:pt x="152892" y="34815"/>
                  </a:lnTo>
                  <a:lnTo>
                    <a:pt x="138913" y="55556"/>
                  </a:lnTo>
                  <a:lnTo>
                    <a:pt x="122732" y="78932"/>
                  </a:lnTo>
                  <a:lnTo>
                    <a:pt x="95658" y="118087"/>
                  </a:lnTo>
                  <a:lnTo>
                    <a:pt x="67895" y="160072"/>
                  </a:lnTo>
                  <a:lnTo>
                    <a:pt x="41944" y="203136"/>
                  </a:lnTo>
                  <a:lnTo>
                    <a:pt x="20310" y="245526"/>
                  </a:lnTo>
                  <a:lnTo>
                    <a:pt x="5494" y="285490"/>
                  </a:lnTo>
                  <a:lnTo>
                    <a:pt x="0" y="321275"/>
                  </a:lnTo>
                  <a:lnTo>
                    <a:pt x="6343" y="368336"/>
                  </a:lnTo>
                  <a:lnTo>
                    <a:pt x="24237" y="410652"/>
                  </a:lnTo>
                  <a:lnTo>
                    <a:pt x="51979" y="446524"/>
                  </a:lnTo>
                  <a:lnTo>
                    <a:pt x="87865" y="474251"/>
                  </a:lnTo>
                  <a:lnTo>
                    <a:pt x="130191" y="492134"/>
                  </a:lnTo>
                  <a:lnTo>
                    <a:pt x="177253" y="498473"/>
                  </a:lnTo>
                  <a:lnTo>
                    <a:pt x="224338" y="492134"/>
                  </a:lnTo>
                  <a:lnTo>
                    <a:pt x="266678" y="474251"/>
                  </a:lnTo>
                  <a:lnTo>
                    <a:pt x="302572" y="446524"/>
                  </a:lnTo>
                  <a:lnTo>
                    <a:pt x="330319" y="410652"/>
                  </a:lnTo>
                  <a:lnTo>
                    <a:pt x="348215" y="368336"/>
                  </a:lnTo>
                  <a:lnTo>
                    <a:pt x="354558" y="321275"/>
                  </a:lnTo>
                  <a:lnTo>
                    <a:pt x="346912" y="278485"/>
                  </a:lnTo>
                  <a:lnTo>
                    <a:pt x="326799" y="230309"/>
                  </a:lnTo>
                  <a:lnTo>
                    <a:pt x="298460" y="179710"/>
                  </a:lnTo>
                  <a:lnTo>
                    <a:pt x="266134" y="129652"/>
                  </a:lnTo>
                  <a:lnTo>
                    <a:pt x="234060" y="83095"/>
                  </a:lnTo>
                  <a:close/>
                </a:path>
              </a:pathLst>
            </a:custGeom>
            <a:ln w="3175">
              <a:solidFill>
                <a:srgbClr val="181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7536517" y="2037716"/>
          <a:ext cx="2792092" cy="2211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9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567B9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90AA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90AA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DBDA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28575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D49C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84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F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C5B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B525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C428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34" name="object 34"/>
          <p:cNvSpPr txBox="1"/>
          <p:nvPr/>
        </p:nvSpPr>
        <p:spPr>
          <a:xfrm>
            <a:off x="8088572" y="4243644"/>
            <a:ext cx="1684020" cy="765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 MT"/>
                <a:cs typeface="Arial MT"/>
              </a:rPr>
              <a:t>Soil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profile</a:t>
            </a:r>
            <a:endParaRPr sz="2800">
              <a:latin typeface="Arial MT"/>
              <a:cs typeface="Arial MT"/>
            </a:endParaRPr>
          </a:p>
          <a:p>
            <a:pPr marL="19685" algn="ctr">
              <a:lnSpc>
                <a:spcPct val="100000"/>
              </a:lnSpc>
              <a:spcBef>
                <a:spcPts val="1380"/>
              </a:spcBef>
            </a:pPr>
            <a:r>
              <a:rPr sz="900" i="1" spc="-10" dirty="0">
                <a:latin typeface="Trebuchet MS"/>
                <a:cs typeface="Trebuchet MS"/>
              </a:rPr>
              <a:t>Profilo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Layout</a:t>
            </a:r>
            <a:r>
              <a:rPr spc="-250" dirty="0"/>
              <a:t> </a:t>
            </a:r>
            <a:r>
              <a:rPr spc="-130" dirty="0"/>
              <a:t>dei</a:t>
            </a:r>
            <a:r>
              <a:rPr spc="-250" dirty="0"/>
              <a:t> </a:t>
            </a:r>
            <a:r>
              <a:rPr spc="-90" dirty="0"/>
              <a:t>Sensori</a:t>
            </a:r>
            <a:r>
              <a:rPr spc="-250" dirty="0"/>
              <a:t> </a:t>
            </a:r>
            <a:r>
              <a:rPr spc="-204" dirty="0"/>
              <a:t>e</a:t>
            </a:r>
            <a:r>
              <a:rPr spc="-250" dirty="0"/>
              <a:t> </a:t>
            </a:r>
            <a:r>
              <a:rPr spc="-85" dirty="0"/>
              <a:t>Ipotesi</a:t>
            </a:r>
            <a:r>
              <a:rPr spc="-250" dirty="0"/>
              <a:t> </a:t>
            </a:r>
            <a:r>
              <a:rPr spc="-75" dirty="0"/>
              <a:t>di</a:t>
            </a:r>
            <a:r>
              <a:rPr spc="-250" dirty="0"/>
              <a:t> </a:t>
            </a:r>
            <a:r>
              <a:rPr spc="-55" dirty="0"/>
              <a:t>Simmetria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175" y="5204142"/>
            <a:ext cx="10039350" cy="137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Tahoma"/>
                <a:cs typeface="Tahoma"/>
              </a:rPr>
              <a:t>Approcci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con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singolo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sensore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70" dirty="0">
                <a:latin typeface="Tahoma"/>
                <a:cs typeface="Tahoma"/>
              </a:rPr>
              <a:t>(o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colonna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sensori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a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diverse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profondità)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i="1" spc="-30" dirty="0">
                <a:solidFill>
                  <a:srgbClr val="3642B1"/>
                </a:solidFill>
                <a:latin typeface="Trebuchet MS"/>
                <a:cs typeface="Trebuchet MS"/>
              </a:rPr>
              <a:t>assumono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70" dirty="0">
                <a:solidFill>
                  <a:srgbClr val="3642B1"/>
                </a:solidFill>
                <a:latin typeface="Trebuchet MS"/>
                <a:cs typeface="Trebuchet MS"/>
              </a:rPr>
              <a:t>che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00" dirty="0">
                <a:solidFill>
                  <a:srgbClr val="3642B1"/>
                </a:solidFill>
                <a:latin typeface="Trebuchet MS"/>
                <a:cs typeface="Trebuchet MS"/>
              </a:rPr>
              <a:t>l’umidità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5" dirty="0">
                <a:solidFill>
                  <a:srgbClr val="3642B1"/>
                </a:solidFill>
                <a:latin typeface="Trebuchet MS"/>
                <a:cs typeface="Trebuchet MS"/>
              </a:rPr>
              <a:t>del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55" dirty="0">
                <a:solidFill>
                  <a:srgbClr val="3642B1"/>
                </a:solidFill>
                <a:latin typeface="Trebuchet MS"/>
                <a:cs typeface="Trebuchet MS"/>
              </a:rPr>
              <a:t>suolo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45" dirty="0">
                <a:solidFill>
                  <a:srgbClr val="3642B1"/>
                </a:solidFill>
                <a:latin typeface="Trebuchet MS"/>
                <a:cs typeface="Trebuchet MS"/>
              </a:rPr>
              <a:t>sia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90" dirty="0">
                <a:solidFill>
                  <a:srgbClr val="3642B1"/>
                </a:solidFill>
                <a:latin typeface="Trebuchet MS"/>
                <a:cs typeface="Trebuchet MS"/>
              </a:rPr>
              <a:t>uniforme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0" dirty="0">
                <a:solidFill>
                  <a:srgbClr val="3642B1"/>
                </a:solidFill>
                <a:latin typeface="Trebuchet MS"/>
                <a:cs typeface="Trebuchet MS"/>
              </a:rPr>
              <a:t>ovunque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rebuchet MS"/>
              <a:cs typeface="Trebuchet MS"/>
            </a:endParaRPr>
          </a:p>
          <a:p>
            <a:pPr marL="440690" indent="-182880">
              <a:lnSpc>
                <a:spcPct val="100000"/>
              </a:lnSpc>
              <a:buFont typeface="Lucida Sans Unicode"/>
              <a:buChar char="•"/>
              <a:tabLst>
                <a:tab pos="440690" algn="l"/>
              </a:tabLst>
            </a:pPr>
            <a:r>
              <a:rPr sz="1500" spc="-50" dirty="0">
                <a:latin typeface="Tahoma"/>
                <a:cs typeface="Tahoma"/>
              </a:rPr>
              <a:t>Se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il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volume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irrigato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è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simmetrico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lungo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il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filare,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i="1" spc="-30" dirty="0">
                <a:solidFill>
                  <a:srgbClr val="3642B1"/>
                </a:solidFill>
                <a:latin typeface="Trebuchet MS"/>
                <a:cs typeface="Trebuchet MS"/>
              </a:rPr>
              <a:t>una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55" dirty="0">
                <a:solidFill>
                  <a:srgbClr val="3642B1"/>
                </a:solidFill>
                <a:latin typeface="Trebuchet MS"/>
                <a:cs typeface="Trebuchet MS"/>
              </a:rPr>
              <a:t>griglia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65" dirty="0">
                <a:solidFill>
                  <a:srgbClr val="3642B1"/>
                </a:solidFill>
                <a:latin typeface="Trebuchet MS"/>
                <a:cs typeface="Trebuchet MS"/>
              </a:rPr>
              <a:t>2D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di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70" dirty="0">
                <a:solidFill>
                  <a:srgbClr val="3642B1"/>
                </a:solidFill>
                <a:latin typeface="Trebuchet MS"/>
                <a:cs typeface="Trebuchet MS"/>
              </a:rPr>
              <a:t>sensori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è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5" dirty="0">
                <a:solidFill>
                  <a:srgbClr val="3642B1"/>
                </a:solidFill>
                <a:latin typeface="Trebuchet MS"/>
                <a:cs typeface="Trebuchet MS"/>
              </a:rPr>
              <a:t>suﬀiciente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90" dirty="0">
                <a:solidFill>
                  <a:srgbClr val="3642B1"/>
                </a:solidFill>
                <a:latin typeface="Trebuchet MS"/>
                <a:cs typeface="Trebuchet MS"/>
              </a:rPr>
              <a:t>per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rappresentare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14" dirty="0">
                <a:solidFill>
                  <a:srgbClr val="3642B1"/>
                </a:solidFill>
                <a:latin typeface="Trebuchet MS"/>
                <a:cs typeface="Trebuchet MS"/>
              </a:rPr>
              <a:t>il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75" dirty="0">
                <a:solidFill>
                  <a:srgbClr val="3642B1"/>
                </a:solidFill>
                <a:latin typeface="Trebuchet MS"/>
                <a:cs typeface="Trebuchet MS"/>
              </a:rPr>
              <a:t>volume</a:t>
            </a:r>
            <a:r>
              <a:rPr sz="1500" i="1" spc="-12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di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0" dirty="0">
                <a:solidFill>
                  <a:srgbClr val="3642B1"/>
                </a:solidFill>
                <a:latin typeface="Trebuchet MS"/>
                <a:cs typeface="Trebuchet MS"/>
              </a:rPr>
              <a:t>suolo</a:t>
            </a:r>
            <a:endParaRPr sz="1500">
              <a:latin typeface="Trebuchet MS"/>
              <a:cs typeface="Trebuchet MS"/>
            </a:endParaRPr>
          </a:p>
          <a:p>
            <a:pPr marL="440690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•"/>
              <a:tabLst>
                <a:tab pos="440690" algn="l"/>
              </a:tabLst>
            </a:pPr>
            <a:r>
              <a:rPr sz="1500" spc="-50" dirty="0">
                <a:latin typeface="Tahoma"/>
                <a:cs typeface="Tahoma"/>
              </a:rPr>
              <a:t>Se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le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variazioni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umidità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45" dirty="0">
                <a:latin typeface="Tahoma"/>
                <a:cs typeface="Tahoma"/>
              </a:rPr>
              <a:t>avvengono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anche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lungo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il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filare,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è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necessaria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una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griglia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0" dirty="0">
                <a:latin typeface="Tahoma"/>
                <a:cs typeface="Tahoma"/>
              </a:rPr>
              <a:t>3D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sensori</a:t>
            </a:r>
            <a:endParaRPr sz="1500">
              <a:latin typeface="Tahoma"/>
              <a:cs typeface="Tahoma"/>
            </a:endParaRPr>
          </a:p>
          <a:p>
            <a:pPr marL="678815" lvl="1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▪"/>
              <a:tabLst>
                <a:tab pos="678815" algn="l"/>
              </a:tabLst>
            </a:pPr>
            <a:r>
              <a:rPr sz="1500" spc="-65" dirty="0">
                <a:latin typeface="Tahoma"/>
                <a:cs typeface="Tahoma"/>
              </a:rPr>
              <a:t>Es.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gocciolatori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troppo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distanti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tra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loro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83462" y="1232839"/>
            <a:ext cx="4287520" cy="3422650"/>
            <a:chOff x="983462" y="1232839"/>
            <a:chExt cx="4287520" cy="3422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462" y="1232839"/>
              <a:ext cx="4287037" cy="17135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462" y="2946399"/>
              <a:ext cx="4287037" cy="17090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26994" y="2253653"/>
              <a:ext cx="418465" cy="1062990"/>
            </a:xfrm>
            <a:custGeom>
              <a:avLst/>
              <a:gdLst/>
              <a:ahLst/>
              <a:cxnLst/>
              <a:rect l="l" t="t" r="r" b="b"/>
              <a:pathLst>
                <a:path w="418464" h="1062989">
                  <a:moveTo>
                    <a:pt x="418312" y="1062926"/>
                  </a:moveTo>
                  <a:lnTo>
                    <a:pt x="0" y="1062926"/>
                  </a:lnTo>
                  <a:lnTo>
                    <a:pt x="0" y="0"/>
                  </a:lnTo>
                  <a:lnTo>
                    <a:pt x="418312" y="0"/>
                  </a:lnTo>
                  <a:lnTo>
                    <a:pt x="418312" y="106292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02725" y="1828901"/>
              <a:ext cx="424815" cy="1487805"/>
            </a:xfrm>
            <a:custGeom>
              <a:avLst/>
              <a:gdLst/>
              <a:ahLst/>
              <a:cxnLst/>
              <a:rect l="l" t="t" r="r" b="b"/>
              <a:pathLst>
                <a:path w="424814" h="1487804">
                  <a:moveTo>
                    <a:pt x="424268" y="1487639"/>
                  </a:moveTo>
                  <a:lnTo>
                    <a:pt x="0" y="1062926"/>
                  </a:lnTo>
                  <a:lnTo>
                    <a:pt x="0" y="0"/>
                  </a:lnTo>
                  <a:lnTo>
                    <a:pt x="424268" y="424751"/>
                  </a:lnTo>
                  <a:lnTo>
                    <a:pt x="424268" y="1487639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02725" y="1828901"/>
              <a:ext cx="842644" cy="424815"/>
            </a:xfrm>
            <a:custGeom>
              <a:avLst/>
              <a:gdLst/>
              <a:ahLst/>
              <a:cxnLst/>
              <a:rect l="l" t="t" r="r" b="b"/>
              <a:pathLst>
                <a:path w="842644" h="424814">
                  <a:moveTo>
                    <a:pt x="842568" y="424751"/>
                  </a:moveTo>
                  <a:lnTo>
                    <a:pt x="424268" y="424751"/>
                  </a:lnTo>
                  <a:lnTo>
                    <a:pt x="0" y="0"/>
                  </a:lnTo>
                  <a:lnTo>
                    <a:pt x="418312" y="0"/>
                  </a:lnTo>
                  <a:lnTo>
                    <a:pt x="842568" y="424751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02730" y="1828901"/>
              <a:ext cx="842644" cy="1487805"/>
            </a:xfrm>
            <a:custGeom>
              <a:avLst/>
              <a:gdLst/>
              <a:ahLst/>
              <a:cxnLst/>
              <a:rect l="l" t="t" r="r" b="b"/>
              <a:pathLst>
                <a:path w="842644" h="1487804">
                  <a:moveTo>
                    <a:pt x="842565" y="424751"/>
                  </a:moveTo>
                  <a:lnTo>
                    <a:pt x="418308" y="0"/>
                  </a:lnTo>
                  <a:lnTo>
                    <a:pt x="0" y="0"/>
                  </a:lnTo>
                  <a:lnTo>
                    <a:pt x="0" y="1062926"/>
                  </a:lnTo>
                  <a:lnTo>
                    <a:pt x="424257" y="1487639"/>
                  </a:lnTo>
                  <a:lnTo>
                    <a:pt x="842565" y="1487639"/>
                  </a:lnTo>
                  <a:lnTo>
                    <a:pt x="842565" y="424751"/>
                  </a:lnTo>
                  <a:close/>
                </a:path>
                <a:path w="842644" h="1487804">
                  <a:moveTo>
                    <a:pt x="842565" y="424751"/>
                  </a:moveTo>
                  <a:lnTo>
                    <a:pt x="424257" y="424751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29322" y="2253653"/>
              <a:ext cx="0" cy="1062990"/>
            </a:xfrm>
            <a:custGeom>
              <a:avLst/>
              <a:gdLst/>
              <a:ahLst/>
              <a:cxnLst/>
              <a:rect l="l" t="t" r="r" b="b"/>
              <a:pathLst>
                <a:path h="1062989">
                  <a:moveTo>
                    <a:pt x="0" y="0"/>
                  </a:moveTo>
                  <a:lnTo>
                    <a:pt x="0" y="1062888"/>
                  </a:lnTo>
                </a:path>
              </a:pathLst>
            </a:custGeom>
            <a:ln w="5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57006" y="2254745"/>
              <a:ext cx="769620" cy="1062355"/>
            </a:xfrm>
            <a:custGeom>
              <a:avLst/>
              <a:gdLst/>
              <a:ahLst/>
              <a:cxnLst/>
              <a:rect l="l" t="t" r="r" b="b"/>
              <a:pathLst>
                <a:path w="769619" h="1062354">
                  <a:moveTo>
                    <a:pt x="769543" y="1061783"/>
                  </a:moveTo>
                  <a:lnTo>
                    <a:pt x="0" y="1061783"/>
                  </a:lnTo>
                  <a:lnTo>
                    <a:pt x="0" y="0"/>
                  </a:lnTo>
                  <a:lnTo>
                    <a:pt x="769543" y="0"/>
                  </a:lnTo>
                  <a:lnTo>
                    <a:pt x="769543" y="1061783"/>
                  </a:lnTo>
                  <a:close/>
                </a:path>
              </a:pathLst>
            </a:custGeom>
            <a:solidFill>
              <a:srgbClr val="8EA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1657" y="1828901"/>
              <a:ext cx="425450" cy="1487805"/>
            </a:xfrm>
            <a:custGeom>
              <a:avLst/>
              <a:gdLst/>
              <a:ahLst/>
              <a:cxnLst/>
              <a:rect l="l" t="t" r="r" b="b"/>
              <a:pathLst>
                <a:path w="425450" h="1487804">
                  <a:moveTo>
                    <a:pt x="425399" y="1487639"/>
                  </a:moveTo>
                  <a:lnTo>
                    <a:pt x="0" y="1061783"/>
                  </a:lnTo>
                  <a:lnTo>
                    <a:pt x="0" y="0"/>
                  </a:lnTo>
                  <a:lnTo>
                    <a:pt x="425399" y="425843"/>
                  </a:lnTo>
                  <a:lnTo>
                    <a:pt x="425399" y="1487639"/>
                  </a:lnTo>
                  <a:close/>
                </a:path>
              </a:pathLst>
            </a:custGeom>
            <a:solidFill>
              <a:srgbClr val="728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1657" y="1828901"/>
              <a:ext cx="1195070" cy="426084"/>
            </a:xfrm>
            <a:custGeom>
              <a:avLst/>
              <a:gdLst/>
              <a:ahLst/>
              <a:cxnLst/>
              <a:rect l="l" t="t" r="r" b="b"/>
              <a:pathLst>
                <a:path w="1195070" h="426085">
                  <a:moveTo>
                    <a:pt x="1194879" y="425843"/>
                  </a:moveTo>
                  <a:lnTo>
                    <a:pt x="425399" y="425843"/>
                  </a:lnTo>
                  <a:lnTo>
                    <a:pt x="0" y="0"/>
                  </a:lnTo>
                  <a:lnTo>
                    <a:pt x="769531" y="0"/>
                  </a:lnTo>
                  <a:lnTo>
                    <a:pt x="1194879" y="425843"/>
                  </a:lnTo>
                  <a:close/>
                </a:path>
              </a:pathLst>
            </a:custGeom>
            <a:solidFill>
              <a:srgbClr val="A5B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31648" y="1828901"/>
              <a:ext cx="1195070" cy="1487805"/>
            </a:xfrm>
            <a:custGeom>
              <a:avLst/>
              <a:gdLst/>
              <a:ahLst/>
              <a:cxnLst/>
              <a:rect l="l" t="t" r="r" b="b"/>
              <a:pathLst>
                <a:path w="1195070" h="1487804">
                  <a:moveTo>
                    <a:pt x="1194895" y="425843"/>
                  </a:moveTo>
                  <a:lnTo>
                    <a:pt x="769547" y="0"/>
                  </a:lnTo>
                  <a:lnTo>
                    <a:pt x="0" y="0"/>
                  </a:lnTo>
                  <a:lnTo>
                    <a:pt x="0" y="1061783"/>
                  </a:lnTo>
                  <a:lnTo>
                    <a:pt x="425399" y="1487639"/>
                  </a:lnTo>
                  <a:lnTo>
                    <a:pt x="1194895" y="1487639"/>
                  </a:lnTo>
                  <a:lnTo>
                    <a:pt x="1194895" y="425843"/>
                  </a:lnTo>
                  <a:close/>
                </a:path>
                <a:path w="1195070" h="1487804">
                  <a:moveTo>
                    <a:pt x="1194895" y="425843"/>
                  </a:moveTo>
                  <a:lnTo>
                    <a:pt x="425399" y="425843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49958" y="2251075"/>
              <a:ext cx="421005" cy="1060450"/>
            </a:xfrm>
            <a:custGeom>
              <a:avLst/>
              <a:gdLst/>
              <a:ahLst/>
              <a:cxnLst/>
              <a:rect l="l" t="t" r="r" b="b"/>
              <a:pathLst>
                <a:path w="421005" h="1060450">
                  <a:moveTo>
                    <a:pt x="420839" y="1060348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420839" y="10603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3124" y="1823783"/>
              <a:ext cx="427355" cy="1487805"/>
            </a:xfrm>
            <a:custGeom>
              <a:avLst/>
              <a:gdLst/>
              <a:ahLst/>
              <a:cxnLst/>
              <a:rect l="l" t="t" r="r" b="b"/>
              <a:pathLst>
                <a:path w="427355" h="1487804">
                  <a:moveTo>
                    <a:pt x="426834" y="1487639"/>
                  </a:moveTo>
                  <a:lnTo>
                    <a:pt x="0" y="1060361"/>
                  </a:lnTo>
                  <a:lnTo>
                    <a:pt x="0" y="0"/>
                  </a:lnTo>
                  <a:lnTo>
                    <a:pt x="426834" y="427291"/>
                  </a:lnTo>
                  <a:lnTo>
                    <a:pt x="426834" y="1487639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3124" y="1823783"/>
              <a:ext cx="847725" cy="427355"/>
            </a:xfrm>
            <a:custGeom>
              <a:avLst/>
              <a:gdLst/>
              <a:ahLst/>
              <a:cxnLst/>
              <a:rect l="l" t="t" r="r" b="b"/>
              <a:pathLst>
                <a:path w="847725" h="427355">
                  <a:moveTo>
                    <a:pt x="847674" y="427291"/>
                  </a:moveTo>
                  <a:lnTo>
                    <a:pt x="426834" y="427291"/>
                  </a:lnTo>
                  <a:lnTo>
                    <a:pt x="0" y="0"/>
                  </a:lnTo>
                  <a:lnTo>
                    <a:pt x="420878" y="0"/>
                  </a:lnTo>
                  <a:lnTo>
                    <a:pt x="847674" y="427291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23121" y="1823783"/>
              <a:ext cx="847725" cy="1487805"/>
            </a:xfrm>
            <a:custGeom>
              <a:avLst/>
              <a:gdLst/>
              <a:ahLst/>
              <a:cxnLst/>
              <a:rect l="l" t="t" r="r" b="b"/>
              <a:pathLst>
                <a:path w="847725" h="1487804">
                  <a:moveTo>
                    <a:pt x="847677" y="427291"/>
                  </a:moveTo>
                  <a:lnTo>
                    <a:pt x="420883" y="0"/>
                  </a:lnTo>
                  <a:lnTo>
                    <a:pt x="0" y="0"/>
                  </a:lnTo>
                  <a:lnTo>
                    <a:pt x="0" y="1060361"/>
                  </a:lnTo>
                  <a:lnTo>
                    <a:pt x="426832" y="1487639"/>
                  </a:lnTo>
                  <a:lnTo>
                    <a:pt x="847677" y="1487639"/>
                  </a:lnTo>
                  <a:lnTo>
                    <a:pt x="847677" y="427291"/>
                  </a:lnTo>
                  <a:close/>
                </a:path>
                <a:path w="847725" h="1487804">
                  <a:moveTo>
                    <a:pt x="847677" y="427291"/>
                  </a:moveTo>
                  <a:lnTo>
                    <a:pt x="426832" y="427291"/>
                  </a:lnTo>
                  <a:lnTo>
                    <a:pt x="0" y="0"/>
                  </a:lnTo>
                </a:path>
                <a:path w="847725" h="1487804">
                  <a:moveTo>
                    <a:pt x="426832" y="427291"/>
                  </a:moveTo>
                  <a:lnTo>
                    <a:pt x="426832" y="1487639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9744" y="1834006"/>
              <a:ext cx="107213" cy="408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019752" y="1834006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4" h="41275">
                  <a:moveTo>
                    <a:pt x="0" y="20447"/>
                  </a:moveTo>
                  <a:lnTo>
                    <a:pt x="4213" y="12499"/>
                  </a:lnTo>
                  <a:lnTo>
                    <a:pt x="15703" y="5999"/>
                  </a:lnTo>
                  <a:lnTo>
                    <a:pt x="32747" y="1610"/>
                  </a:lnTo>
                  <a:lnTo>
                    <a:pt x="53622" y="0"/>
                  </a:lnTo>
                  <a:lnTo>
                    <a:pt x="74490" y="1610"/>
                  </a:lnTo>
                  <a:lnTo>
                    <a:pt x="91521" y="5999"/>
                  </a:lnTo>
                  <a:lnTo>
                    <a:pt x="102999" y="12499"/>
                  </a:lnTo>
                  <a:lnTo>
                    <a:pt x="107206" y="20447"/>
                  </a:lnTo>
                  <a:lnTo>
                    <a:pt x="102999" y="28408"/>
                  </a:lnTo>
                  <a:lnTo>
                    <a:pt x="91521" y="34902"/>
                  </a:lnTo>
                  <a:lnTo>
                    <a:pt x="74490" y="39277"/>
                  </a:lnTo>
                  <a:lnTo>
                    <a:pt x="53622" y="40881"/>
                  </a:lnTo>
                  <a:lnTo>
                    <a:pt x="32747" y="39277"/>
                  </a:lnTo>
                  <a:lnTo>
                    <a:pt x="15703" y="34902"/>
                  </a:lnTo>
                  <a:lnTo>
                    <a:pt x="4213" y="28408"/>
                  </a:lnTo>
                  <a:lnTo>
                    <a:pt x="0" y="2044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286" y="1956688"/>
              <a:ext cx="107251" cy="409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142282" y="1956688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4" h="41275">
                  <a:moveTo>
                    <a:pt x="0" y="20447"/>
                  </a:moveTo>
                  <a:lnTo>
                    <a:pt x="4214" y="12499"/>
                  </a:lnTo>
                  <a:lnTo>
                    <a:pt x="15707" y="5999"/>
                  </a:lnTo>
                  <a:lnTo>
                    <a:pt x="32752" y="1610"/>
                  </a:lnTo>
                  <a:lnTo>
                    <a:pt x="53622" y="0"/>
                  </a:lnTo>
                  <a:lnTo>
                    <a:pt x="74498" y="1610"/>
                  </a:lnTo>
                  <a:lnTo>
                    <a:pt x="91547" y="5999"/>
                  </a:lnTo>
                  <a:lnTo>
                    <a:pt x="103041" y="12499"/>
                  </a:lnTo>
                  <a:lnTo>
                    <a:pt x="107256" y="20447"/>
                  </a:lnTo>
                  <a:lnTo>
                    <a:pt x="103041" y="28416"/>
                  </a:lnTo>
                  <a:lnTo>
                    <a:pt x="91547" y="34928"/>
                  </a:lnTo>
                  <a:lnTo>
                    <a:pt x="74498" y="39320"/>
                  </a:lnTo>
                  <a:lnTo>
                    <a:pt x="53622" y="40932"/>
                  </a:lnTo>
                  <a:lnTo>
                    <a:pt x="32752" y="39320"/>
                  </a:lnTo>
                  <a:lnTo>
                    <a:pt x="15707" y="34928"/>
                  </a:lnTo>
                  <a:lnTo>
                    <a:pt x="4214" y="28416"/>
                  </a:lnTo>
                  <a:lnTo>
                    <a:pt x="0" y="2044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4867" y="2079370"/>
              <a:ext cx="107200" cy="4093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264863" y="2079370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4" h="41275">
                  <a:moveTo>
                    <a:pt x="0" y="20497"/>
                  </a:moveTo>
                  <a:lnTo>
                    <a:pt x="4214" y="12521"/>
                  </a:lnTo>
                  <a:lnTo>
                    <a:pt x="15703" y="6005"/>
                  </a:lnTo>
                  <a:lnTo>
                    <a:pt x="32736" y="1611"/>
                  </a:lnTo>
                  <a:lnTo>
                    <a:pt x="53584" y="0"/>
                  </a:lnTo>
                  <a:lnTo>
                    <a:pt x="74453" y="1611"/>
                  </a:lnTo>
                  <a:lnTo>
                    <a:pt x="91498" y="6005"/>
                  </a:lnTo>
                  <a:lnTo>
                    <a:pt x="102991" y="12521"/>
                  </a:lnTo>
                  <a:lnTo>
                    <a:pt x="107206" y="20497"/>
                  </a:lnTo>
                  <a:lnTo>
                    <a:pt x="102991" y="28437"/>
                  </a:lnTo>
                  <a:lnTo>
                    <a:pt x="91498" y="34934"/>
                  </a:lnTo>
                  <a:lnTo>
                    <a:pt x="74453" y="39321"/>
                  </a:lnTo>
                  <a:lnTo>
                    <a:pt x="53584" y="40932"/>
                  </a:lnTo>
                  <a:lnTo>
                    <a:pt x="32736" y="39321"/>
                  </a:lnTo>
                  <a:lnTo>
                    <a:pt x="15703" y="34934"/>
                  </a:lnTo>
                  <a:lnTo>
                    <a:pt x="4214" y="28437"/>
                  </a:lnTo>
                  <a:lnTo>
                    <a:pt x="0" y="2049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53384" y="2680487"/>
              <a:ext cx="421005" cy="1060450"/>
            </a:xfrm>
            <a:custGeom>
              <a:avLst/>
              <a:gdLst/>
              <a:ahLst/>
              <a:cxnLst/>
              <a:rect l="l" t="t" r="r" b="b"/>
              <a:pathLst>
                <a:path w="421004" h="1060450">
                  <a:moveTo>
                    <a:pt x="420839" y="1060348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420839" y="10603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26537" y="2253208"/>
              <a:ext cx="427355" cy="1487805"/>
            </a:xfrm>
            <a:custGeom>
              <a:avLst/>
              <a:gdLst/>
              <a:ahLst/>
              <a:cxnLst/>
              <a:rect l="l" t="t" r="r" b="b"/>
              <a:pathLst>
                <a:path w="427354" h="1487804">
                  <a:moveTo>
                    <a:pt x="426847" y="1487639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6847" y="427278"/>
                  </a:lnTo>
                  <a:lnTo>
                    <a:pt x="426847" y="1487639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26537" y="2253208"/>
              <a:ext cx="847725" cy="427355"/>
            </a:xfrm>
            <a:custGeom>
              <a:avLst/>
              <a:gdLst/>
              <a:ahLst/>
              <a:cxnLst/>
              <a:rect l="l" t="t" r="r" b="b"/>
              <a:pathLst>
                <a:path w="847725" h="427355">
                  <a:moveTo>
                    <a:pt x="847686" y="427278"/>
                  </a:moveTo>
                  <a:lnTo>
                    <a:pt x="426847" y="42727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847686" y="427278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26544" y="2253208"/>
              <a:ext cx="847725" cy="1487805"/>
            </a:xfrm>
            <a:custGeom>
              <a:avLst/>
              <a:gdLst/>
              <a:ahLst/>
              <a:cxnLst/>
              <a:rect l="l" t="t" r="r" b="b"/>
              <a:pathLst>
                <a:path w="847725" h="1487804">
                  <a:moveTo>
                    <a:pt x="847677" y="427291"/>
                  </a:moveTo>
                  <a:lnTo>
                    <a:pt x="420832" y="0"/>
                  </a:lnTo>
                  <a:lnTo>
                    <a:pt x="0" y="0"/>
                  </a:lnTo>
                  <a:lnTo>
                    <a:pt x="0" y="1060348"/>
                  </a:lnTo>
                  <a:lnTo>
                    <a:pt x="426832" y="1487639"/>
                  </a:lnTo>
                  <a:lnTo>
                    <a:pt x="847677" y="1487639"/>
                  </a:lnTo>
                  <a:lnTo>
                    <a:pt x="847677" y="427291"/>
                  </a:lnTo>
                  <a:close/>
                </a:path>
                <a:path w="847725" h="1487804">
                  <a:moveTo>
                    <a:pt x="847677" y="427291"/>
                  </a:moveTo>
                  <a:lnTo>
                    <a:pt x="426832" y="427291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54448" y="2680500"/>
              <a:ext cx="0" cy="1060450"/>
            </a:xfrm>
            <a:custGeom>
              <a:avLst/>
              <a:gdLst/>
              <a:ahLst/>
              <a:cxnLst/>
              <a:rect l="l" t="t" r="r" b="b"/>
              <a:pathLst>
                <a:path h="1060450">
                  <a:moveTo>
                    <a:pt x="0" y="0"/>
                  </a:moveTo>
                  <a:lnTo>
                    <a:pt x="0" y="1060348"/>
                  </a:lnTo>
                </a:path>
              </a:pathLst>
            </a:custGeom>
            <a:ln w="8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0868" y="2673946"/>
              <a:ext cx="769620" cy="1062355"/>
            </a:xfrm>
            <a:custGeom>
              <a:avLst/>
              <a:gdLst/>
              <a:ahLst/>
              <a:cxnLst/>
              <a:rect l="l" t="t" r="r" b="b"/>
              <a:pathLst>
                <a:path w="769619" h="1062354">
                  <a:moveTo>
                    <a:pt x="769543" y="1061783"/>
                  </a:moveTo>
                  <a:lnTo>
                    <a:pt x="0" y="1061783"/>
                  </a:lnTo>
                  <a:lnTo>
                    <a:pt x="0" y="0"/>
                  </a:lnTo>
                  <a:lnTo>
                    <a:pt x="769543" y="0"/>
                  </a:lnTo>
                  <a:lnTo>
                    <a:pt x="769543" y="1061783"/>
                  </a:lnTo>
                  <a:close/>
                </a:path>
              </a:pathLst>
            </a:custGeom>
            <a:solidFill>
              <a:srgbClr val="8EA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55469" y="2248103"/>
              <a:ext cx="425450" cy="1487805"/>
            </a:xfrm>
            <a:custGeom>
              <a:avLst/>
              <a:gdLst/>
              <a:ahLst/>
              <a:cxnLst/>
              <a:rect l="l" t="t" r="r" b="b"/>
              <a:pathLst>
                <a:path w="425450" h="1487804">
                  <a:moveTo>
                    <a:pt x="425399" y="1487627"/>
                  </a:moveTo>
                  <a:lnTo>
                    <a:pt x="0" y="1061783"/>
                  </a:lnTo>
                  <a:lnTo>
                    <a:pt x="0" y="0"/>
                  </a:lnTo>
                  <a:lnTo>
                    <a:pt x="425399" y="425843"/>
                  </a:lnTo>
                  <a:lnTo>
                    <a:pt x="425399" y="1487627"/>
                  </a:lnTo>
                  <a:close/>
                </a:path>
              </a:pathLst>
            </a:custGeom>
            <a:solidFill>
              <a:srgbClr val="728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55469" y="2248103"/>
              <a:ext cx="1195070" cy="426084"/>
            </a:xfrm>
            <a:custGeom>
              <a:avLst/>
              <a:gdLst/>
              <a:ahLst/>
              <a:cxnLst/>
              <a:rect l="l" t="t" r="r" b="b"/>
              <a:pathLst>
                <a:path w="1195070" h="426085">
                  <a:moveTo>
                    <a:pt x="1194942" y="425843"/>
                  </a:moveTo>
                  <a:lnTo>
                    <a:pt x="425399" y="425843"/>
                  </a:lnTo>
                  <a:lnTo>
                    <a:pt x="0" y="0"/>
                  </a:lnTo>
                  <a:lnTo>
                    <a:pt x="769531" y="0"/>
                  </a:lnTo>
                  <a:lnTo>
                    <a:pt x="1194942" y="425843"/>
                  </a:lnTo>
                  <a:close/>
                </a:path>
              </a:pathLst>
            </a:custGeom>
            <a:solidFill>
              <a:srgbClr val="A5B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55462" y="2248103"/>
              <a:ext cx="1195070" cy="1487805"/>
            </a:xfrm>
            <a:custGeom>
              <a:avLst/>
              <a:gdLst/>
              <a:ahLst/>
              <a:cxnLst/>
              <a:rect l="l" t="t" r="r" b="b"/>
              <a:pathLst>
                <a:path w="1195070" h="1487804">
                  <a:moveTo>
                    <a:pt x="1194946" y="425843"/>
                  </a:moveTo>
                  <a:lnTo>
                    <a:pt x="769547" y="0"/>
                  </a:lnTo>
                  <a:lnTo>
                    <a:pt x="0" y="0"/>
                  </a:lnTo>
                  <a:lnTo>
                    <a:pt x="0" y="1061783"/>
                  </a:lnTo>
                  <a:lnTo>
                    <a:pt x="425399" y="1487627"/>
                  </a:lnTo>
                  <a:lnTo>
                    <a:pt x="1194946" y="1487627"/>
                  </a:lnTo>
                  <a:lnTo>
                    <a:pt x="1194946" y="425843"/>
                  </a:lnTo>
                  <a:close/>
                </a:path>
                <a:path w="1195070" h="1487804">
                  <a:moveTo>
                    <a:pt x="1194946" y="425843"/>
                  </a:moveTo>
                  <a:lnTo>
                    <a:pt x="425399" y="425843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73821" y="2675381"/>
              <a:ext cx="421005" cy="1060450"/>
            </a:xfrm>
            <a:custGeom>
              <a:avLst/>
              <a:gdLst/>
              <a:ahLst/>
              <a:cxnLst/>
              <a:rect l="l" t="t" r="r" b="b"/>
              <a:pathLst>
                <a:path w="421005" h="1060450">
                  <a:moveTo>
                    <a:pt x="420839" y="1060348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420839" y="10603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46986" y="2248103"/>
              <a:ext cx="427355" cy="1487805"/>
            </a:xfrm>
            <a:custGeom>
              <a:avLst/>
              <a:gdLst/>
              <a:ahLst/>
              <a:cxnLst/>
              <a:rect l="l" t="t" r="r" b="b"/>
              <a:pathLst>
                <a:path w="427355" h="1487804">
                  <a:moveTo>
                    <a:pt x="426834" y="1487627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6834" y="427278"/>
                  </a:lnTo>
                  <a:lnTo>
                    <a:pt x="426834" y="1487627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46986" y="2248103"/>
              <a:ext cx="847725" cy="427355"/>
            </a:xfrm>
            <a:custGeom>
              <a:avLst/>
              <a:gdLst/>
              <a:ahLst/>
              <a:cxnLst/>
              <a:rect l="l" t="t" r="r" b="b"/>
              <a:pathLst>
                <a:path w="847725" h="427355">
                  <a:moveTo>
                    <a:pt x="847674" y="427278"/>
                  </a:moveTo>
                  <a:lnTo>
                    <a:pt x="426834" y="427278"/>
                  </a:lnTo>
                  <a:lnTo>
                    <a:pt x="0" y="0"/>
                  </a:lnTo>
                  <a:lnTo>
                    <a:pt x="420827" y="0"/>
                  </a:lnTo>
                  <a:lnTo>
                    <a:pt x="847674" y="427278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46985" y="2248103"/>
              <a:ext cx="847725" cy="1487805"/>
            </a:xfrm>
            <a:custGeom>
              <a:avLst/>
              <a:gdLst/>
              <a:ahLst/>
              <a:cxnLst/>
              <a:rect l="l" t="t" r="r" b="b"/>
              <a:pathLst>
                <a:path w="847725" h="1487804">
                  <a:moveTo>
                    <a:pt x="847665" y="427278"/>
                  </a:moveTo>
                  <a:lnTo>
                    <a:pt x="420832" y="0"/>
                  </a:lnTo>
                  <a:lnTo>
                    <a:pt x="0" y="0"/>
                  </a:lnTo>
                  <a:lnTo>
                    <a:pt x="0" y="1060348"/>
                  </a:lnTo>
                  <a:lnTo>
                    <a:pt x="426832" y="1487627"/>
                  </a:lnTo>
                  <a:lnTo>
                    <a:pt x="847665" y="1487627"/>
                  </a:lnTo>
                  <a:lnTo>
                    <a:pt x="847665" y="427278"/>
                  </a:lnTo>
                  <a:close/>
                </a:path>
                <a:path w="847725" h="1487804">
                  <a:moveTo>
                    <a:pt x="847665" y="427278"/>
                  </a:moveTo>
                  <a:lnTo>
                    <a:pt x="426832" y="427278"/>
                  </a:lnTo>
                  <a:lnTo>
                    <a:pt x="0" y="0"/>
                  </a:lnTo>
                </a:path>
                <a:path w="847725" h="1487804">
                  <a:moveTo>
                    <a:pt x="426832" y="427278"/>
                  </a:moveTo>
                  <a:lnTo>
                    <a:pt x="426832" y="1487627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82301" y="3104857"/>
              <a:ext cx="421005" cy="1060450"/>
            </a:xfrm>
            <a:custGeom>
              <a:avLst/>
              <a:gdLst/>
              <a:ahLst/>
              <a:cxnLst/>
              <a:rect l="l" t="t" r="r" b="b"/>
              <a:pathLst>
                <a:path w="421004" h="1060450">
                  <a:moveTo>
                    <a:pt x="420839" y="1060348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420839" y="10603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55517" y="2677515"/>
              <a:ext cx="427355" cy="1487805"/>
            </a:xfrm>
            <a:custGeom>
              <a:avLst/>
              <a:gdLst/>
              <a:ahLst/>
              <a:cxnLst/>
              <a:rect l="l" t="t" r="r" b="b"/>
              <a:pathLst>
                <a:path w="427354" h="1487804">
                  <a:moveTo>
                    <a:pt x="426783" y="1487639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6783" y="427342"/>
                  </a:lnTo>
                  <a:lnTo>
                    <a:pt x="426783" y="1487639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255517" y="2677515"/>
              <a:ext cx="847725" cy="427355"/>
            </a:xfrm>
            <a:custGeom>
              <a:avLst/>
              <a:gdLst/>
              <a:ahLst/>
              <a:cxnLst/>
              <a:rect l="l" t="t" r="r" b="b"/>
              <a:pathLst>
                <a:path w="847725" h="427355">
                  <a:moveTo>
                    <a:pt x="847623" y="427342"/>
                  </a:moveTo>
                  <a:lnTo>
                    <a:pt x="426783" y="427342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847623" y="427342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55521" y="2677515"/>
              <a:ext cx="847725" cy="1487805"/>
            </a:xfrm>
            <a:custGeom>
              <a:avLst/>
              <a:gdLst/>
              <a:ahLst/>
              <a:cxnLst/>
              <a:rect l="l" t="t" r="r" b="b"/>
              <a:pathLst>
                <a:path w="847725" h="1487804">
                  <a:moveTo>
                    <a:pt x="847614" y="427342"/>
                  </a:moveTo>
                  <a:lnTo>
                    <a:pt x="420832" y="0"/>
                  </a:lnTo>
                  <a:lnTo>
                    <a:pt x="0" y="0"/>
                  </a:lnTo>
                  <a:lnTo>
                    <a:pt x="0" y="1060348"/>
                  </a:lnTo>
                  <a:lnTo>
                    <a:pt x="426781" y="1487639"/>
                  </a:lnTo>
                  <a:lnTo>
                    <a:pt x="847614" y="1487639"/>
                  </a:lnTo>
                  <a:lnTo>
                    <a:pt x="847614" y="427342"/>
                  </a:lnTo>
                  <a:close/>
                </a:path>
                <a:path w="847725" h="1487804">
                  <a:moveTo>
                    <a:pt x="847614" y="427342"/>
                  </a:moveTo>
                  <a:lnTo>
                    <a:pt x="426781" y="427342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83369" y="3104857"/>
              <a:ext cx="0" cy="1060450"/>
            </a:xfrm>
            <a:custGeom>
              <a:avLst/>
              <a:gdLst/>
              <a:ahLst/>
              <a:cxnLst/>
              <a:rect l="l" t="t" r="r" b="b"/>
              <a:pathLst>
                <a:path h="1060450">
                  <a:moveTo>
                    <a:pt x="0" y="0"/>
                  </a:moveTo>
                  <a:lnTo>
                    <a:pt x="0" y="1060297"/>
                  </a:lnTo>
                </a:path>
              </a:pathLst>
            </a:custGeom>
            <a:ln w="8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09785" y="3103359"/>
              <a:ext cx="769620" cy="1062355"/>
            </a:xfrm>
            <a:custGeom>
              <a:avLst/>
              <a:gdLst/>
              <a:ahLst/>
              <a:cxnLst/>
              <a:rect l="l" t="t" r="r" b="b"/>
              <a:pathLst>
                <a:path w="769620" h="1062354">
                  <a:moveTo>
                    <a:pt x="769543" y="1061783"/>
                  </a:moveTo>
                  <a:lnTo>
                    <a:pt x="0" y="1061783"/>
                  </a:lnTo>
                  <a:lnTo>
                    <a:pt x="0" y="0"/>
                  </a:lnTo>
                  <a:lnTo>
                    <a:pt x="769543" y="0"/>
                  </a:lnTo>
                  <a:lnTo>
                    <a:pt x="769543" y="1061783"/>
                  </a:lnTo>
                  <a:close/>
                </a:path>
              </a:pathLst>
            </a:custGeom>
            <a:solidFill>
              <a:srgbClr val="8EA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84437" y="2677515"/>
              <a:ext cx="425450" cy="1487805"/>
            </a:xfrm>
            <a:custGeom>
              <a:avLst/>
              <a:gdLst/>
              <a:ahLst/>
              <a:cxnLst/>
              <a:rect l="l" t="t" r="r" b="b"/>
              <a:pathLst>
                <a:path w="425450" h="1487804">
                  <a:moveTo>
                    <a:pt x="425348" y="1487639"/>
                  </a:moveTo>
                  <a:lnTo>
                    <a:pt x="0" y="1061796"/>
                  </a:lnTo>
                  <a:lnTo>
                    <a:pt x="0" y="0"/>
                  </a:lnTo>
                  <a:lnTo>
                    <a:pt x="425348" y="425843"/>
                  </a:lnTo>
                  <a:lnTo>
                    <a:pt x="425348" y="1487639"/>
                  </a:lnTo>
                  <a:close/>
                </a:path>
              </a:pathLst>
            </a:custGeom>
            <a:solidFill>
              <a:srgbClr val="728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84437" y="2677515"/>
              <a:ext cx="1195070" cy="426084"/>
            </a:xfrm>
            <a:custGeom>
              <a:avLst/>
              <a:gdLst/>
              <a:ahLst/>
              <a:cxnLst/>
              <a:rect l="l" t="t" r="r" b="b"/>
              <a:pathLst>
                <a:path w="1195070" h="426085">
                  <a:moveTo>
                    <a:pt x="1194892" y="425843"/>
                  </a:moveTo>
                  <a:lnTo>
                    <a:pt x="425348" y="425843"/>
                  </a:lnTo>
                  <a:lnTo>
                    <a:pt x="0" y="0"/>
                  </a:lnTo>
                  <a:lnTo>
                    <a:pt x="769492" y="0"/>
                  </a:lnTo>
                  <a:lnTo>
                    <a:pt x="1194892" y="425843"/>
                  </a:lnTo>
                  <a:close/>
                </a:path>
              </a:pathLst>
            </a:custGeom>
            <a:solidFill>
              <a:srgbClr val="A5B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484438" y="2677515"/>
              <a:ext cx="1195070" cy="1487805"/>
            </a:xfrm>
            <a:custGeom>
              <a:avLst/>
              <a:gdLst/>
              <a:ahLst/>
              <a:cxnLst/>
              <a:rect l="l" t="t" r="r" b="b"/>
              <a:pathLst>
                <a:path w="1195070" h="1487804">
                  <a:moveTo>
                    <a:pt x="1194895" y="425843"/>
                  </a:moveTo>
                  <a:lnTo>
                    <a:pt x="769483" y="0"/>
                  </a:lnTo>
                  <a:lnTo>
                    <a:pt x="0" y="0"/>
                  </a:lnTo>
                  <a:lnTo>
                    <a:pt x="0" y="1061796"/>
                  </a:lnTo>
                  <a:lnTo>
                    <a:pt x="425348" y="1487639"/>
                  </a:lnTo>
                  <a:lnTo>
                    <a:pt x="1194895" y="1487639"/>
                  </a:lnTo>
                  <a:lnTo>
                    <a:pt x="1194895" y="425843"/>
                  </a:lnTo>
                  <a:close/>
                </a:path>
                <a:path w="1195070" h="1487804">
                  <a:moveTo>
                    <a:pt x="1194895" y="425843"/>
                  </a:moveTo>
                  <a:lnTo>
                    <a:pt x="425348" y="425843"/>
                  </a:lnTo>
                  <a:lnTo>
                    <a:pt x="0" y="0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497632" y="3099739"/>
              <a:ext cx="421005" cy="1060450"/>
            </a:xfrm>
            <a:custGeom>
              <a:avLst/>
              <a:gdLst/>
              <a:ahLst/>
              <a:cxnLst/>
              <a:rect l="l" t="t" r="r" b="b"/>
              <a:pathLst>
                <a:path w="421005" h="1060450">
                  <a:moveTo>
                    <a:pt x="420839" y="1060348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0839" y="0"/>
                  </a:lnTo>
                  <a:lnTo>
                    <a:pt x="420839" y="10603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70798" y="2672410"/>
              <a:ext cx="427355" cy="1487805"/>
            </a:xfrm>
            <a:custGeom>
              <a:avLst/>
              <a:gdLst/>
              <a:ahLst/>
              <a:cxnLst/>
              <a:rect l="l" t="t" r="r" b="b"/>
              <a:pathLst>
                <a:path w="427355" h="1487804">
                  <a:moveTo>
                    <a:pt x="426834" y="1487627"/>
                  </a:moveTo>
                  <a:lnTo>
                    <a:pt x="0" y="1060348"/>
                  </a:lnTo>
                  <a:lnTo>
                    <a:pt x="0" y="0"/>
                  </a:lnTo>
                  <a:lnTo>
                    <a:pt x="426834" y="427329"/>
                  </a:lnTo>
                  <a:lnTo>
                    <a:pt x="426834" y="1487627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70798" y="2672410"/>
              <a:ext cx="847725" cy="427355"/>
            </a:xfrm>
            <a:custGeom>
              <a:avLst/>
              <a:gdLst/>
              <a:ahLst/>
              <a:cxnLst/>
              <a:rect l="l" t="t" r="r" b="b"/>
              <a:pathLst>
                <a:path w="847725" h="427355">
                  <a:moveTo>
                    <a:pt x="847674" y="427329"/>
                  </a:moveTo>
                  <a:lnTo>
                    <a:pt x="426834" y="427329"/>
                  </a:lnTo>
                  <a:lnTo>
                    <a:pt x="0" y="0"/>
                  </a:lnTo>
                  <a:lnTo>
                    <a:pt x="420827" y="0"/>
                  </a:lnTo>
                  <a:lnTo>
                    <a:pt x="847674" y="427329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70799" y="2672410"/>
              <a:ext cx="847725" cy="1487805"/>
            </a:xfrm>
            <a:custGeom>
              <a:avLst/>
              <a:gdLst/>
              <a:ahLst/>
              <a:cxnLst/>
              <a:rect l="l" t="t" r="r" b="b"/>
              <a:pathLst>
                <a:path w="847725" h="1487804">
                  <a:moveTo>
                    <a:pt x="847665" y="427329"/>
                  </a:moveTo>
                  <a:lnTo>
                    <a:pt x="420832" y="0"/>
                  </a:lnTo>
                  <a:lnTo>
                    <a:pt x="0" y="0"/>
                  </a:lnTo>
                  <a:lnTo>
                    <a:pt x="0" y="1060348"/>
                  </a:lnTo>
                  <a:lnTo>
                    <a:pt x="426832" y="1487639"/>
                  </a:lnTo>
                  <a:lnTo>
                    <a:pt x="847665" y="1487639"/>
                  </a:lnTo>
                  <a:lnTo>
                    <a:pt x="847665" y="427329"/>
                  </a:lnTo>
                  <a:close/>
                </a:path>
                <a:path w="847725" h="1487804">
                  <a:moveTo>
                    <a:pt x="847665" y="427329"/>
                  </a:moveTo>
                  <a:lnTo>
                    <a:pt x="426832" y="427329"/>
                  </a:lnTo>
                  <a:lnTo>
                    <a:pt x="0" y="0"/>
                  </a:lnTo>
                </a:path>
                <a:path w="847725" h="1487804">
                  <a:moveTo>
                    <a:pt x="426832" y="427329"/>
                  </a:moveTo>
                  <a:lnTo>
                    <a:pt x="426832" y="1487639"/>
                  </a:lnTo>
                </a:path>
              </a:pathLst>
            </a:custGeom>
            <a:ln w="10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3779" y="2253208"/>
              <a:ext cx="107251" cy="4088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453777" y="2253208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4" h="41275">
                  <a:moveTo>
                    <a:pt x="0" y="20434"/>
                  </a:moveTo>
                  <a:lnTo>
                    <a:pt x="4214" y="12494"/>
                  </a:lnTo>
                  <a:lnTo>
                    <a:pt x="15709" y="5997"/>
                  </a:lnTo>
                  <a:lnTo>
                    <a:pt x="32758" y="1610"/>
                  </a:lnTo>
                  <a:lnTo>
                    <a:pt x="53634" y="0"/>
                  </a:lnTo>
                  <a:lnTo>
                    <a:pt x="74504" y="1610"/>
                  </a:lnTo>
                  <a:lnTo>
                    <a:pt x="91548" y="5997"/>
                  </a:lnTo>
                  <a:lnTo>
                    <a:pt x="103042" y="12494"/>
                  </a:lnTo>
                  <a:lnTo>
                    <a:pt x="107256" y="20434"/>
                  </a:lnTo>
                  <a:lnTo>
                    <a:pt x="103042" y="28402"/>
                  </a:lnTo>
                  <a:lnTo>
                    <a:pt x="91548" y="34901"/>
                  </a:lnTo>
                  <a:lnTo>
                    <a:pt x="74504" y="39277"/>
                  </a:lnTo>
                  <a:lnTo>
                    <a:pt x="53634" y="40881"/>
                  </a:lnTo>
                  <a:lnTo>
                    <a:pt x="32758" y="39277"/>
                  </a:lnTo>
                  <a:lnTo>
                    <a:pt x="15709" y="34901"/>
                  </a:lnTo>
                  <a:lnTo>
                    <a:pt x="4214" y="28402"/>
                  </a:lnTo>
                  <a:lnTo>
                    <a:pt x="0" y="20434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6360" y="2375890"/>
              <a:ext cx="107213" cy="4093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576358" y="2375890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4" h="41275">
                  <a:moveTo>
                    <a:pt x="0" y="20447"/>
                  </a:moveTo>
                  <a:lnTo>
                    <a:pt x="4207" y="12499"/>
                  </a:lnTo>
                  <a:lnTo>
                    <a:pt x="15684" y="5999"/>
                  </a:lnTo>
                  <a:lnTo>
                    <a:pt x="32715" y="1610"/>
                  </a:lnTo>
                  <a:lnTo>
                    <a:pt x="53584" y="0"/>
                  </a:lnTo>
                  <a:lnTo>
                    <a:pt x="74458" y="1610"/>
                  </a:lnTo>
                  <a:lnTo>
                    <a:pt x="91502" y="5999"/>
                  </a:lnTo>
                  <a:lnTo>
                    <a:pt x="102993" y="12499"/>
                  </a:lnTo>
                  <a:lnTo>
                    <a:pt x="107206" y="20447"/>
                  </a:lnTo>
                  <a:lnTo>
                    <a:pt x="102993" y="28416"/>
                  </a:lnTo>
                  <a:lnTo>
                    <a:pt x="91502" y="34928"/>
                  </a:lnTo>
                  <a:lnTo>
                    <a:pt x="74458" y="39320"/>
                  </a:lnTo>
                  <a:lnTo>
                    <a:pt x="53584" y="40932"/>
                  </a:lnTo>
                  <a:lnTo>
                    <a:pt x="32715" y="39320"/>
                  </a:lnTo>
                  <a:lnTo>
                    <a:pt x="15684" y="34928"/>
                  </a:lnTo>
                  <a:lnTo>
                    <a:pt x="4207" y="28416"/>
                  </a:lnTo>
                  <a:lnTo>
                    <a:pt x="0" y="2044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8902" y="2498572"/>
              <a:ext cx="107200" cy="4093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698901" y="2498572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4" h="41275">
                  <a:moveTo>
                    <a:pt x="0" y="20497"/>
                  </a:moveTo>
                  <a:lnTo>
                    <a:pt x="4214" y="12521"/>
                  </a:lnTo>
                  <a:lnTo>
                    <a:pt x="15707" y="6005"/>
                  </a:lnTo>
                  <a:lnTo>
                    <a:pt x="32752" y="1611"/>
                  </a:lnTo>
                  <a:lnTo>
                    <a:pt x="53622" y="0"/>
                  </a:lnTo>
                  <a:lnTo>
                    <a:pt x="74490" y="1611"/>
                  </a:lnTo>
                  <a:lnTo>
                    <a:pt x="91521" y="6005"/>
                  </a:lnTo>
                  <a:lnTo>
                    <a:pt x="102999" y="12521"/>
                  </a:lnTo>
                  <a:lnTo>
                    <a:pt x="107206" y="20497"/>
                  </a:lnTo>
                  <a:lnTo>
                    <a:pt x="102999" y="28437"/>
                  </a:lnTo>
                  <a:lnTo>
                    <a:pt x="91521" y="34934"/>
                  </a:lnTo>
                  <a:lnTo>
                    <a:pt x="74490" y="39321"/>
                  </a:lnTo>
                  <a:lnTo>
                    <a:pt x="53622" y="40932"/>
                  </a:lnTo>
                  <a:lnTo>
                    <a:pt x="32752" y="39321"/>
                  </a:lnTo>
                  <a:lnTo>
                    <a:pt x="15707" y="34934"/>
                  </a:lnTo>
                  <a:lnTo>
                    <a:pt x="4214" y="28437"/>
                  </a:lnTo>
                  <a:lnTo>
                    <a:pt x="0" y="2049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1432" y="2621305"/>
              <a:ext cx="107251" cy="4088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821432" y="2621305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4" h="41275">
                  <a:moveTo>
                    <a:pt x="0" y="20447"/>
                  </a:moveTo>
                  <a:lnTo>
                    <a:pt x="4214" y="12478"/>
                  </a:lnTo>
                  <a:lnTo>
                    <a:pt x="15709" y="5980"/>
                  </a:lnTo>
                  <a:lnTo>
                    <a:pt x="32758" y="1603"/>
                  </a:lnTo>
                  <a:lnTo>
                    <a:pt x="53634" y="0"/>
                  </a:lnTo>
                  <a:lnTo>
                    <a:pt x="74504" y="1603"/>
                  </a:lnTo>
                  <a:lnTo>
                    <a:pt x="91548" y="5980"/>
                  </a:lnTo>
                  <a:lnTo>
                    <a:pt x="103042" y="12478"/>
                  </a:lnTo>
                  <a:lnTo>
                    <a:pt x="107256" y="20447"/>
                  </a:lnTo>
                  <a:lnTo>
                    <a:pt x="103042" y="28386"/>
                  </a:lnTo>
                  <a:lnTo>
                    <a:pt x="91548" y="34883"/>
                  </a:lnTo>
                  <a:lnTo>
                    <a:pt x="74504" y="39270"/>
                  </a:lnTo>
                  <a:lnTo>
                    <a:pt x="53634" y="40881"/>
                  </a:lnTo>
                  <a:lnTo>
                    <a:pt x="32758" y="39270"/>
                  </a:lnTo>
                  <a:lnTo>
                    <a:pt x="15709" y="34883"/>
                  </a:lnTo>
                  <a:lnTo>
                    <a:pt x="4214" y="28386"/>
                  </a:lnTo>
                  <a:lnTo>
                    <a:pt x="0" y="20447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44012" y="2743987"/>
              <a:ext cx="107213" cy="4088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944013" y="2744000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4" h="41275">
                  <a:moveTo>
                    <a:pt x="0" y="20434"/>
                  </a:moveTo>
                  <a:lnTo>
                    <a:pt x="4214" y="12467"/>
                  </a:lnTo>
                  <a:lnTo>
                    <a:pt x="15703" y="5973"/>
                  </a:lnTo>
                  <a:lnTo>
                    <a:pt x="32736" y="1601"/>
                  </a:lnTo>
                  <a:lnTo>
                    <a:pt x="53584" y="0"/>
                  </a:lnTo>
                  <a:lnTo>
                    <a:pt x="74458" y="1601"/>
                  </a:lnTo>
                  <a:lnTo>
                    <a:pt x="91502" y="5973"/>
                  </a:lnTo>
                  <a:lnTo>
                    <a:pt x="102993" y="12467"/>
                  </a:lnTo>
                  <a:lnTo>
                    <a:pt x="107206" y="20434"/>
                  </a:lnTo>
                  <a:lnTo>
                    <a:pt x="102993" y="28400"/>
                  </a:lnTo>
                  <a:lnTo>
                    <a:pt x="91502" y="34894"/>
                  </a:lnTo>
                  <a:lnTo>
                    <a:pt x="74458" y="39267"/>
                  </a:lnTo>
                  <a:lnTo>
                    <a:pt x="53584" y="40868"/>
                  </a:lnTo>
                  <a:lnTo>
                    <a:pt x="32736" y="39267"/>
                  </a:lnTo>
                  <a:lnTo>
                    <a:pt x="15703" y="34894"/>
                  </a:lnTo>
                  <a:lnTo>
                    <a:pt x="4214" y="28400"/>
                  </a:lnTo>
                  <a:lnTo>
                    <a:pt x="0" y="20434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951378" y="2189383"/>
            <a:ext cx="1266825" cy="2199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4055" indent="104139">
              <a:lnSpc>
                <a:spcPct val="100000"/>
              </a:lnSpc>
              <a:spcBef>
                <a:spcPts val="100"/>
              </a:spcBef>
            </a:pPr>
            <a:r>
              <a:rPr sz="1450" spc="-20" dirty="0">
                <a:latin typeface="Times New Roman"/>
                <a:cs typeface="Times New Roman"/>
              </a:rPr>
              <a:t>Soil </a:t>
            </a:r>
            <a:r>
              <a:rPr sz="1450" spc="-10" dirty="0">
                <a:latin typeface="Times New Roman"/>
                <a:cs typeface="Times New Roman"/>
              </a:rPr>
              <a:t>volume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1450">
              <a:latin typeface="Times New Roman"/>
              <a:cs typeface="Times New Roman"/>
            </a:endParaRPr>
          </a:p>
          <a:p>
            <a:pPr marL="426720" algn="ctr">
              <a:lnSpc>
                <a:spcPct val="100000"/>
              </a:lnSpc>
              <a:spcBef>
                <a:spcPts val="5"/>
              </a:spcBef>
            </a:pPr>
            <a:r>
              <a:rPr sz="1450" spc="-10" dirty="0">
                <a:latin typeface="Times New Roman"/>
                <a:cs typeface="Times New Roman"/>
              </a:rPr>
              <a:t>Dripper</a:t>
            </a:r>
            <a:endParaRPr sz="1450">
              <a:latin typeface="Times New Roman"/>
              <a:cs typeface="Times New Roman"/>
            </a:endParaRPr>
          </a:p>
          <a:p>
            <a:pPr marL="542290" marR="107950" algn="ctr">
              <a:lnSpc>
                <a:spcPct val="100000"/>
              </a:lnSpc>
              <a:spcBef>
                <a:spcPts val="1195"/>
              </a:spcBef>
            </a:pPr>
            <a:r>
              <a:rPr sz="1450" spc="-25" dirty="0">
                <a:latin typeface="Times New Roman"/>
                <a:cs typeface="Times New Roman"/>
              </a:rPr>
              <a:t>Watered </a:t>
            </a:r>
            <a:r>
              <a:rPr sz="1450" spc="-10" dirty="0">
                <a:latin typeface="Times New Roman"/>
                <a:cs typeface="Times New Roman"/>
              </a:rPr>
              <a:t>volume</a:t>
            </a:r>
            <a:endParaRPr sz="1450">
              <a:latin typeface="Times New Roman"/>
              <a:cs typeface="Times New Roman"/>
            </a:endParaRPr>
          </a:p>
          <a:p>
            <a:pPr marL="447040" marR="5080" algn="ctr">
              <a:lnSpc>
                <a:spcPct val="100000"/>
              </a:lnSpc>
              <a:spcBef>
                <a:spcPts val="1230"/>
              </a:spcBef>
            </a:pPr>
            <a:r>
              <a:rPr sz="1450" spc="-10" dirty="0">
                <a:latin typeface="Times New Roman"/>
                <a:cs typeface="Times New Roman"/>
              </a:rPr>
              <a:t>Unwatered volume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011237" y="2692565"/>
            <a:ext cx="3434715" cy="1700530"/>
            <a:chOff x="1011237" y="2692565"/>
            <a:chExt cx="3434715" cy="1700530"/>
          </a:xfrm>
        </p:grpSpPr>
        <p:sp>
          <p:nvSpPr>
            <p:cNvPr id="64" name="object 64"/>
            <p:cNvSpPr/>
            <p:nvPr/>
          </p:nvSpPr>
          <p:spPr>
            <a:xfrm>
              <a:off x="3513381" y="3569588"/>
              <a:ext cx="908685" cy="18415"/>
            </a:xfrm>
            <a:custGeom>
              <a:avLst/>
              <a:gdLst/>
              <a:ahLst/>
              <a:cxnLst/>
              <a:rect l="l" t="t" r="r" b="b"/>
              <a:pathLst>
                <a:path w="908685" h="18414">
                  <a:moveTo>
                    <a:pt x="908505" y="0"/>
                  </a:moveTo>
                  <a:lnTo>
                    <a:pt x="0" y="17818"/>
                  </a:lnTo>
                </a:path>
              </a:pathLst>
            </a:custGeom>
            <a:ln w="5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98880" y="3012376"/>
              <a:ext cx="1144270" cy="68580"/>
            </a:xfrm>
            <a:custGeom>
              <a:avLst/>
              <a:gdLst/>
              <a:ahLst/>
              <a:cxnLst/>
              <a:rect l="l" t="t" r="r" b="b"/>
              <a:pathLst>
                <a:path w="1144270" h="68580">
                  <a:moveTo>
                    <a:pt x="1144039" y="68414"/>
                  </a:moveTo>
                  <a:lnTo>
                    <a:pt x="0" y="0"/>
                  </a:lnTo>
                </a:path>
              </a:pathLst>
            </a:custGeom>
            <a:ln w="5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865711" y="2695422"/>
              <a:ext cx="375285" cy="164465"/>
            </a:xfrm>
            <a:custGeom>
              <a:avLst/>
              <a:gdLst/>
              <a:ahLst/>
              <a:cxnLst/>
              <a:rect l="l" t="t" r="r" b="b"/>
              <a:pathLst>
                <a:path w="375285" h="164464">
                  <a:moveTo>
                    <a:pt x="374745" y="0"/>
                  </a:moveTo>
                  <a:lnTo>
                    <a:pt x="0" y="164261"/>
                  </a:lnTo>
                </a:path>
              </a:pathLst>
            </a:custGeom>
            <a:ln w="51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916758" y="3958132"/>
              <a:ext cx="374015" cy="210820"/>
            </a:xfrm>
            <a:custGeom>
              <a:avLst/>
              <a:gdLst/>
              <a:ahLst/>
              <a:cxnLst/>
              <a:rect l="l" t="t" r="r" b="b"/>
              <a:pathLst>
                <a:path w="374014" h="210820">
                  <a:moveTo>
                    <a:pt x="374009" y="210197"/>
                  </a:moveTo>
                  <a:lnTo>
                    <a:pt x="0" y="0"/>
                  </a:lnTo>
                </a:path>
              </a:pathLst>
            </a:custGeom>
            <a:ln w="51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1237" y="3073691"/>
              <a:ext cx="3103880" cy="1319530"/>
            </a:xfrm>
            <a:custGeom>
              <a:avLst/>
              <a:gdLst/>
              <a:ahLst/>
              <a:cxnLst/>
              <a:rect l="l" t="t" r="r" b="b"/>
              <a:pathLst>
                <a:path w="3103879" h="1319529">
                  <a:moveTo>
                    <a:pt x="1228623" y="1215288"/>
                  </a:moveTo>
                  <a:lnTo>
                    <a:pt x="1217015" y="1181150"/>
                  </a:lnTo>
                  <a:lnTo>
                    <a:pt x="1206550" y="1150353"/>
                  </a:lnTo>
                  <a:lnTo>
                    <a:pt x="1186815" y="1170355"/>
                  </a:lnTo>
                  <a:lnTo>
                    <a:pt x="45351" y="41325"/>
                  </a:lnTo>
                  <a:lnTo>
                    <a:pt x="52438" y="34137"/>
                  </a:lnTo>
                  <a:lnTo>
                    <a:pt x="65087" y="21336"/>
                  </a:lnTo>
                  <a:lnTo>
                    <a:pt x="0" y="0"/>
                  </a:lnTo>
                  <a:lnTo>
                    <a:pt x="22021" y="64947"/>
                  </a:lnTo>
                  <a:lnTo>
                    <a:pt x="41783" y="44945"/>
                  </a:lnTo>
                  <a:lnTo>
                    <a:pt x="1183246" y="1173975"/>
                  </a:lnTo>
                  <a:lnTo>
                    <a:pt x="1163485" y="1194003"/>
                  </a:lnTo>
                  <a:lnTo>
                    <a:pt x="1228623" y="1215288"/>
                  </a:lnTo>
                  <a:close/>
                </a:path>
                <a:path w="3103879" h="1319529">
                  <a:moveTo>
                    <a:pt x="3103854" y="1288313"/>
                  </a:moveTo>
                  <a:lnTo>
                    <a:pt x="3098711" y="1285735"/>
                  </a:lnTo>
                  <a:lnTo>
                    <a:pt x="3042589" y="1257604"/>
                  </a:lnTo>
                  <a:lnTo>
                    <a:pt x="3042589" y="1285735"/>
                  </a:lnTo>
                  <a:lnTo>
                    <a:pt x="1613598" y="1285735"/>
                  </a:lnTo>
                  <a:lnTo>
                    <a:pt x="1613598" y="1257604"/>
                  </a:lnTo>
                  <a:lnTo>
                    <a:pt x="1552321" y="1288313"/>
                  </a:lnTo>
                  <a:lnTo>
                    <a:pt x="1613598" y="1318971"/>
                  </a:lnTo>
                  <a:lnTo>
                    <a:pt x="1613598" y="1290840"/>
                  </a:lnTo>
                  <a:lnTo>
                    <a:pt x="3042589" y="1290840"/>
                  </a:lnTo>
                  <a:lnTo>
                    <a:pt x="3042589" y="1318971"/>
                  </a:lnTo>
                  <a:lnTo>
                    <a:pt x="3098800" y="1290840"/>
                  </a:lnTo>
                  <a:lnTo>
                    <a:pt x="3103854" y="1288313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 rot="2700000">
            <a:off x="924780" y="3664788"/>
            <a:ext cx="1079448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0"/>
              </a:lnSpc>
            </a:pPr>
            <a:r>
              <a:rPr sz="2175" baseline="1915" dirty="0">
                <a:latin typeface="Times New Roman"/>
                <a:cs typeface="Times New Roman"/>
              </a:rPr>
              <a:t>Along</a:t>
            </a:r>
            <a:r>
              <a:rPr sz="2175" spc="-44" baseline="191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Times New Roman"/>
                <a:cs typeface="Times New Roman"/>
              </a:rPr>
              <a:t>the</a:t>
            </a:r>
            <a:r>
              <a:rPr sz="1450" spc="-30" dirty="0">
                <a:latin typeface="Times New Roman"/>
                <a:cs typeface="Times New Roman"/>
              </a:rPr>
              <a:t> </a:t>
            </a:r>
            <a:r>
              <a:rPr sz="1450" spc="-25" dirty="0">
                <a:latin typeface="Times New Roman"/>
                <a:cs typeface="Times New Roman"/>
              </a:rPr>
              <a:t>row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223003" y="1258239"/>
            <a:ext cx="3873500" cy="2275840"/>
            <a:chOff x="1223003" y="1258239"/>
            <a:chExt cx="3873500" cy="2275840"/>
          </a:xfrm>
        </p:grpSpPr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9084" y="2989364"/>
              <a:ext cx="107264" cy="4091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189086" y="2989364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4" h="41275">
                  <a:moveTo>
                    <a:pt x="0" y="20434"/>
                  </a:moveTo>
                  <a:lnTo>
                    <a:pt x="4214" y="12489"/>
                  </a:lnTo>
                  <a:lnTo>
                    <a:pt x="15709" y="5992"/>
                  </a:lnTo>
                  <a:lnTo>
                    <a:pt x="32758" y="1608"/>
                  </a:lnTo>
                  <a:lnTo>
                    <a:pt x="53634" y="0"/>
                  </a:lnTo>
                  <a:lnTo>
                    <a:pt x="74504" y="1608"/>
                  </a:lnTo>
                  <a:lnTo>
                    <a:pt x="91548" y="5992"/>
                  </a:lnTo>
                  <a:lnTo>
                    <a:pt x="103042" y="12489"/>
                  </a:lnTo>
                  <a:lnTo>
                    <a:pt x="107256" y="20434"/>
                  </a:lnTo>
                  <a:lnTo>
                    <a:pt x="103042" y="28408"/>
                  </a:lnTo>
                  <a:lnTo>
                    <a:pt x="91548" y="34920"/>
                  </a:lnTo>
                  <a:lnTo>
                    <a:pt x="74504" y="39309"/>
                  </a:lnTo>
                  <a:lnTo>
                    <a:pt x="53634" y="40919"/>
                  </a:lnTo>
                  <a:lnTo>
                    <a:pt x="32758" y="39309"/>
                  </a:lnTo>
                  <a:lnTo>
                    <a:pt x="15709" y="34920"/>
                  </a:lnTo>
                  <a:lnTo>
                    <a:pt x="4214" y="28408"/>
                  </a:lnTo>
                  <a:lnTo>
                    <a:pt x="0" y="20434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6554" y="2866682"/>
              <a:ext cx="107251" cy="4086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3003" y="1258239"/>
              <a:ext cx="3873023" cy="227583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9084" y="2989364"/>
              <a:ext cx="107264" cy="4091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189086" y="2989364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4" h="41275">
                  <a:moveTo>
                    <a:pt x="0" y="20434"/>
                  </a:moveTo>
                  <a:lnTo>
                    <a:pt x="4214" y="12489"/>
                  </a:lnTo>
                  <a:lnTo>
                    <a:pt x="15709" y="5992"/>
                  </a:lnTo>
                  <a:lnTo>
                    <a:pt x="32758" y="1608"/>
                  </a:lnTo>
                  <a:lnTo>
                    <a:pt x="53634" y="0"/>
                  </a:lnTo>
                  <a:lnTo>
                    <a:pt x="74504" y="1608"/>
                  </a:lnTo>
                  <a:lnTo>
                    <a:pt x="91548" y="5992"/>
                  </a:lnTo>
                  <a:lnTo>
                    <a:pt x="103042" y="12489"/>
                  </a:lnTo>
                  <a:lnTo>
                    <a:pt x="107256" y="20434"/>
                  </a:lnTo>
                  <a:lnTo>
                    <a:pt x="103042" y="28408"/>
                  </a:lnTo>
                  <a:lnTo>
                    <a:pt x="91548" y="34920"/>
                  </a:lnTo>
                  <a:lnTo>
                    <a:pt x="74504" y="39309"/>
                  </a:lnTo>
                  <a:lnTo>
                    <a:pt x="53634" y="40919"/>
                  </a:lnTo>
                  <a:lnTo>
                    <a:pt x="32758" y="39309"/>
                  </a:lnTo>
                  <a:lnTo>
                    <a:pt x="15709" y="34920"/>
                  </a:lnTo>
                  <a:lnTo>
                    <a:pt x="4214" y="28408"/>
                  </a:lnTo>
                  <a:lnTo>
                    <a:pt x="0" y="20434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6554" y="2866682"/>
              <a:ext cx="107251" cy="4086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066556" y="2866682"/>
              <a:ext cx="107314" cy="41275"/>
            </a:xfrm>
            <a:custGeom>
              <a:avLst/>
              <a:gdLst/>
              <a:ahLst/>
              <a:cxnLst/>
              <a:rect l="l" t="t" r="r" b="b"/>
              <a:pathLst>
                <a:path w="107314" h="41275">
                  <a:moveTo>
                    <a:pt x="0" y="20434"/>
                  </a:moveTo>
                  <a:lnTo>
                    <a:pt x="4214" y="12467"/>
                  </a:lnTo>
                  <a:lnTo>
                    <a:pt x="15707" y="5973"/>
                  </a:lnTo>
                  <a:lnTo>
                    <a:pt x="32752" y="1601"/>
                  </a:lnTo>
                  <a:lnTo>
                    <a:pt x="53622" y="0"/>
                  </a:lnTo>
                  <a:lnTo>
                    <a:pt x="74498" y="1601"/>
                  </a:lnTo>
                  <a:lnTo>
                    <a:pt x="91547" y="5973"/>
                  </a:lnTo>
                  <a:lnTo>
                    <a:pt x="103041" y="12467"/>
                  </a:lnTo>
                  <a:lnTo>
                    <a:pt x="107256" y="20434"/>
                  </a:lnTo>
                  <a:lnTo>
                    <a:pt x="103041" y="28400"/>
                  </a:lnTo>
                  <a:lnTo>
                    <a:pt x="91547" y="34894"/>
                  </a:lnTo>
                  <a:lnTo>
                    <a:pt x="74498" y="39267"/>
                  </a:lnTo>
                  <a:lnTo>
                    <a:pt x="53622" y="40868"/>
                  </a:lnTo>
                  <a:lnTo>
                    <a:pt x="32752" y="39267"/>
                  </a:lnTo>
                  <a:lnTo>
                    <a:pt x="15707" y="34894"/>
                  </a:lnTo>
                  <a:lnTo>
                    <a:pt x="4214" y="28400"/>
                  </a:lnTo>
                  <a:lnTo>
                    <a:pt x="0" y="20434"/>
                  </a:lnTo>
                  <a:close/>
                </a:path>
              </a:pathLst>
            </a:custGeom>
            <a:ln w="1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2650428" y="4392742"/>
            <a:ext cx="1343025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latin typeface="Times New Roman"/>
                <a:cs typeface="Times New Roman"/>
              </a:rPr>
              <a:t>Between</a:t>
            </a:r>
            <a:r>
              <a:rPr sz="1450" spc="-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Times New Roman"/>
                <a:cs typeface="Times New Roman"/>
              </a:rPr>
              <a:t>the</a:t>
            </a:r>
            <a:r>
              <a:rPr sz="1450" spc="-5" dirty="0">
                <a:latin typeface="Times New Roman"/>
                <a:cs typeface="Times New Roman"/>
              </a:rPr>
              <a:t> </a:t>
            </a:r>
            <a:r>
              <a:rPr sz="1450" spc="-20" dirty="0">
                <a:latin typeface="Times New Roman"/>
                <a:cs typeface="Times New Roman"/>
              </a:rPr>
              <a:t>rows</a:t>
            </a: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1110"/>
              </a:spcBef>
            </a:pPr>
            <a:r>
              <a:rPr sz="900" i="1" spc="-60" dirty="0">
                <a:latin typeface="Trebuchet MS"/>
                <a:cs typeface="Trebuchet MS"/>
              </a:rPr>
              <a:t>Volume</a:t>
            </a:r>
            <a:r>
              <a:rPr sz="900" i="1" spc="-70" dirty="0">
                <a:latin typeface="Trebuchet MS"/>
                <a:cs typeface="Trebuchet MS"/>
              </a:rPr>
              <a:t> </a:t>
            </a:r>
            <a:r>
              <a:rPr sz="900" i="1" spc="-50" dirty="0">
                <a:latin typeface="Trebuchet MS"/>
                <a:cs typeface="Trebuchet MS"/>
              </a:rPr>
              <a:t>di</a:t>
            </a:r>
            <a:r>
              <a:rPr sz="900" i="1" spc="-70" dirty="0">
                <a:latin typeface="Trebuchet MS"/>
                <a:cs typeface="Trebuchet MS"/>
              </a:rPr>
              <a:t> </a:t>
            </a:r>
            <a:r>
              <a:rPr sz="900" i="1" spc="-10" dirty="0">
                <a:latin typeface="Trebuchet MS"/>
                <a:cs typeface="Trebuchet MS"/>
              </a:rPr>
              <a:t>suolo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616700" y="1232839"/>
            <a:ext cx="3639820" cy="3422650"/>
            <a:chOff x="6616700" y="1232839"/>
            <a:chExt cx="3639820" cy="3422650"/>
          </a:xfrm>
        </p:grpSpPr>
        <p:pic>
          <p:nvPicPr>
            <p:cNvPr id="81" name="object 8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16700" y="1232839"/>
              <a:ext cx="3639337" cy="171356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16700" y="2946399"/>
              <a:ext cx="3639337" cy="170908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10615" y="1484960"/>
              <a:ext cx="657428" cy="845896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549654" y="1577678"/>
              <a:ext cx="45720" cy="45085"/>
            </a:xfrm>
            <a:custGeom>
              <a:avLst/>
              <a:gdLst/>
              <a:ahLst/>
              <a:cxnLst/>
              <a:rect l="l" t="t" r="r" b="b"/>
              <a:pathLst>
                <a:path w="45720" h="45084">
                  <a:moveTo>
                    <a:pt x="22517" y="45090"/>
                  </a:moveTo>
                  <a:lnTo>
                    <a:pt x="13748" y="43315"/>
                  </a:lnTo>
                  <a:lnTo>
                    <a:pt x="6591" y="38476"/>
                  </a:lnTo>
                  <a:lnTo>
                    <a:pt x="1768" y="31303"/>
                  </a:lnTo>
                  <a:lnTo>
                    <a:pt x="0" y="22526"/>
                  </a:lnTo>
                  <a:lnTo>
                    <a:pt x="1768" y="13754"/>
                  </a:lnTo>
                  <a:lnTo>
                    <a:pt x="6591" y="6594"/>
                  </a:lnTo>
                  <a:lnTo>
                    <a:pt x="13748" y="1768"/>
                  </a:lnTo>
                  <a:lnTo>
                    <a:pt x="22517" y="0"/>
                  </a:lnTo>
                  <a:lnTo>
                    <a:pt x="31301" y="1768"/>
                  </a:lnTo>
                  <a:lnTo>
                    <a:pt x="38479" y="6594"/>
                  </a:lnTo>
                  <a:lnTo>
                    <a:pt x="43321" y="13754"/>
                  </a:lnTo>
                  <a:lnTo>
                    <a:pt x="45097" y="22526"/>
                  </a:lnTo>
                  <a:lnTo>
                    <a:pt x="43321" y="31303"/>
                  </a:lnTo>
                  <a:lnTo>
                    <a:pt x="38479" y="38476"/>
                  </a:lnTo>
                  <a:lnTo>
                    <a:pt x="31301" y="43315"/>
                  </a:lnTo>
                  <a:lnTo>
                    <a:pt x="22517" y="45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49654" y="1577678"/>
              <a:ext cx="45720" cy="45085"/>
            </a:xfrm>
            <a:custGeom>
              <a:avLst/>
              <a:gdLst/>
              <a:ahLst/>
              <a:cxnLst/>
              <a:rect l="l" t="t" r="r" b="b"/>
              <a:pathLst>
                <a:path w="45720" h="45084">
                  <a:moveTo>
                    <a:pt x="0" y="22526"/>
                  </a:moveTo>
                  <a:lnTo>
                    <a:pt x="1768" y="13754"/>
                  </a:lnTo>
                  <a:lnTo>
                    <a:pt x="6591" y="6594"/>
                  </a:lnTo>
                  <a:lnTo>
                    <a:pt x="13748" y="1768"/>
                  </a:lnTo>
                  <a:lnTo>
                    <a:pt x="22517" y="0"/>
                  </a:lnTo>
                  <a:lnTo>
                    <a:pt x="31301" y="1768"/>
                  </a:lnTo>
                  <a:lnTo>
                    <a:pt x="38479" y="6594"/>
                  </a:lnTo>
                  <a:lnTo>
                    <a:pt x="43321" y="13754"/>
                  </a:lnTo>
                  <a:lnTo>
                    <a:pt x="45097" y="22526"/>
                  </a:lnTo>
                  <a:lnTo>
                    <a:pt x="43321" y="31303"/>
                  </a:lnTo>
                  <a:lnTo>
                    <a:pt x="38479" y="38476"/>
                  </a:lnTo>
                  <a:lnTo>
                    <a:pt x="31301" y="43315"/>
                  </a:lnTo>
                  <a:lnTo>
                    <a:pt x="22517" y="45090"/>
                  </a:lnTo>
                  <a:lnTo>
                    <a:pt x="13748" y="43315"/>
                  </a:lnTo>
                  <a:lnTo>
                    <a:pt x="6591" y="38476"/>
                  </a:lnTo>
                  <a:lnTo>
                    <a:pt x="1768" y="31303"/>
                  </a:lnTo>
                  <a:lnTo>
                    <a:pt x="0" y="22526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547914" y="191913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529" y="45102"/>
                  </a:moveTo>
                  <a:lnTo>
                    <a:pt x="13753" y="43326"/>
                  </a:lnTo>
                  <a:lnTo>
                    <a:pt x="6592" y="38483"/>
                  </a:lnTo>
                  <a:lnTo>
                    <a:pt x="1768" y="31305"/>
                  </a:lnTo>
                  <a:lnTo>
                    <a:pt x="0" y="22526"/>
                  </a:lnTo>
                  <a:lnTo>
                    <a:pt x="1768" y="13775"/>
                  </a:lnTo>
                  <a:lnTo>
                    <a:pt x="6592" y="6613"/>
                  </a:lnTo>
                  <a:lnTo>
                    <a:pt x="13753" y="1776"/>
                  </a:lnTo>
                  <a:lnTo>
                    <a:pt x="22529" y="0"/>
                  </a:lnTo>
                  <a:lnTo>
                    <a:pt x="31306" y="1776"/>
                  </a:lnTo>
                  <a:lnTo>
                    <a:pt x="38481" y="6613"/>
                  </a:lnTo>
                  <a:lnTo>
                    <a:pt x="43321" y="13775"/>
                  </a:lnTo>
                  <a:lnTo>
                    <a:pt x="45097" y="22526"/>
                  </a:lnTo>
                  <a:lnTo>
                    <a:pt x="43321" y="31305"/>
                  </a:lnTo>
                  <a:lnTo>
                    <a:pt x="38481" y="38483"/>
                  </a:lnTo>
                  <a:lnTo>
                    <a:pt x="31306" y="43326"/>
                  </a:lnTo>
                  <a:lnTo>
                    <a:pt x="22529" y="45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547914" y="191913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0" y="22526"/>
                  </a:moveTo>
                  <a:lnTo>
                    <a:pt x="1768" y="13775"/>
                  </a:lnTo>
                  <a:lnTo>
                    <a:pt x="6592" y="6613"/>
                  </a:lnTo>
                  <a:lnTo>
                    <a:pt x="13753" y="1776"/>
                  </a:lnTo>
                  <a:lnTo>
                    <a:pt x="22529" y="0"/>
                  </a:lnTo>
                  <a:lnTo>
                    <a:pt x="31306" y="1776"/>
                  </a:lnTo>
                  <a:lnTo>
                    <a:pt x="38481" y="6613"/>
                  </a:lnTo>
                  <a:lnTo>
                    <a:pt x="43321" y="13775"/>
                  </a:lnTo>
                  <a:lnTo>
                    <a:pt x="45097" y="22526"/>
                  </a:lnTo>
                  <a:lnTo>
                    <a:pt x="43321" y="31305"/>
                  </a:lnTo>
                  <a:lnTo>
                    <a:pt x="38481" y="38483"/>
                  </a:lnTo>
                  <a:lnTo>
                    <a:pt x="31306" y="43326"/>
                  </a:lnTo>
                  <a:lnTo>
                    <a:pt x="22529" y="45102"/>
                  </a:lnTo>
                  <a:lnTo>
                    <a:pt x="13753" y="43326"/>
                  </a:lnTo>
                  <a:lnTo>
                    <a:pt x="6592" y="38483"/>
                  </a:lnTo>
                  <a:lnTo>
                    <a:pt x="1768" y="31305"/>
                  </a:lnTo>
                  <a:lnTo>
                    <a:pt x="0" y="22526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551394" y="2220769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5">
                  <a:moveTo>
                    <a:pt x="22517" y="45039"/>
                  </a:moveTo>
                  <a:lnTo>
                    <a:pt x="13748" y="43270"/>
                  </a:lnTo>
                  <a:lnTo>
                    <a:pt x="6591" y="38445"/>
                  </a:lnTo>
                  <a:lnTo>
                    <a:pt x="1768" y="31285"/>
                  </a:lnTo>
                  <a:lnTo>
                    <a:pt x="0" y="22513"/>
                  </a:lnTo>
                  <a:lnTo>
                    <a:pt x="1768" y="13743"/>
                  </a:lnTo>
                  <a:lnTo>
                    <a:pt x="6591" y="6588"/>
                  </a:lnTo>
                  <a:lnTo>
                    <a:pt x="13748" y="1766"/>
                  </a:lnTo>
                  <a:lnTo>
                    <a:pt x="22517" y="0"/>
                  </a:lnTo>
                  <a:lnTo>
                    <a:pt x="31299" y="1766"/>
                  </a:lnTo>
                  <a:lnTo>
                    <a:pt x="38473" y="6588"/>
                  </a:lnTo>
                  <a:lnTo>
                    <a:pt x="43310" y="13743"/>
                  </a:lnTo>
                  <a:lnTo>
                    <a:pt x="45085" y="22513"/>
                  </a:lnTo>
                  <a:lnTo>
                    <a:pt x="43310" y="31285"/>
                  </a:lnTo>
                  <a:lnTo>
                    <a:pt x="38473" y="38445"/>
                  </a:lnTo>
                  <a:lnTo>
                    <a:pt x="31299" y="43270"/>
                  </a:lnTo>
                  <a:lnTo>
                    <a:pt x="22517" y="45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551394" y="2220769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5">
                  <a:moveTo>
                    <a:pt x="0" y="22513"/>
                  </a:moveTo>
                  <a:lnTo>
                    <a:pt x="1768" y="13743"/>
                  </a:lnTo>
                  <a:lnTo>
                    <a:pt x="6591" y="6588"/>
                  </a:lnTo>
                  <a:lnTo>
                    <a:pt x="13748" y="1766"/>
                  </a:lnTo>
                  <a:lnTo>
                    <a:pt x="22517" y="0"/>
                  </a:lnTo>
                  <a:lnTo>
                    <a:pt x="31299" y="1766"/>
                  </a:lnTo>
                  <a:lnTo>
                    <a:pt x="38473" y="6588"/>
                  </a:lnTo>
                  <a:lnTo>
                    <a:pt x="43310" y="13743"/>
                  </a:lnTo>
                  <a:lnTo>
                    <a:pt x="45085" y="22513"/>
                  </a:lnTo>
                  <a:lnTo>
                    <a:pt x="43310" y="31285"/>
                  </a:lnTo>
                  <a:lnTo>
                    <a:pt x="38473" y="38445"/>
                  </a:lnTo>
                  <a:lnTo>
                    <a:pt x="31299" y="43270"/>
                  </a:lnTo>
                  <a:lnTo>
                    <a:pt x="22517" y="45039"/>
                  </a:lnTo>
                  <a:lnTo>
                    <a:pt x="13748" y="43270"/>
                  </a:lnTo>
                  <a:lnTo>
                    <a:pt x="6591" y="38445"/>
                  </a:lnTo>
                  <a:lnTo>
                    <a:pt x="1768" y="31285"/>
                  </a:lnTo>
                  <a:lnTo>
                    <a:pt x="0" y="22513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28292" y="1581155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580" y="46778"/>
                  </a:moveTo>
                  <a:lnTo>
                    <a:pt x="13796" y="44940"/>
                  </a:lnTo>
                  <a:lnTo>
                    <a:pt x="6618" y="39931"/>
                  </a:lnTo>
                  <a:lnTo>
                    <a:pt x="1776" y="32504"/>
                  </a:lnTo>
                  <a:lnTo>
                    <a:pt x="0" y="23414"/>
                  </a:lnTo>
                  <a:lnTo>
                    <a:pt x="1776" y="14289"/>
                  </a:lnTo>
                  <a:lnTo>
                    <a:pt x="6618" y="6848"/>
                  </a:lnTo>
                  <a:lnTo>
                    <a:pt x="13796" y="1836"/>
                  </a:lnTo>
                  <a:lnTo>
                    <a:pt x="22580" y="0"/>
                  </a:lnTo>
                  <a:lnTo>
                    <a:pt x="31349" y="1836"/>
                  </a:lnTo>
                  <a:lnTo>
                    <a:pt x="38506" y="6848"/>
                  </a:lnTo>
                  <a:lnTo>
                    <a:pt x="43329" y="14289"/>
                  </a:lnTo>
                  <a:lnTo>
                    <a:pt x="45097" y="23414"/>
                  </a:lnTo>
                  <a:lnTo>
                    <a:pt x="43329" y="32504"/>
                  </a:lnTo>
                  <a:lnTo>
                    <a:pt x="38506" y="39931"/>
                  </a:lnTo>
                  <a:lnTo>
                    <a:pt x="31349" y="44940"/>
                  </a:lnTo>
                  <a:lnTo>
                    <a:pt x="22580" y="46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728292" y="1581155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0" y="23414"/>
                  </a:moveTo>
                  <a:lnTo>
                    <a:pt x="1776" y="14289"/>
                  </a:lnTo>
                  <a:lnTo>
                    <a:pt x="6618" y="6848"/>
                  </a:lnTo>
                  <a:lnTo>
                    <a:pt x="13796" y="1836"/>
                  </a:lnTo>
                  <a:lnTo>
                    <a:pt x="22580" y="0"/>
                  </a:lnTo>
                  <a:lnTo>
                    <a:pt x="31349" y="1836"/>
                  </a:lnTo>
                  <a:lnTo>
                    <a:pt x="38506" y="6848"/>
                  </a:lnTo>
                  <a:lnTo>
                    <a:pt x="43329" y="14289"/>
                  </a:lnTo>
                  <a:lnTo>
                    <a:pt x="45097" y="23414"/>
                  </a:lnTo>
                  <a:lnTo>
                    <a:pt x="43329" y="32504"/>
                  </a:lnTo>
                  <a:lnTo>
                    <a:pt x="38506" y="39931"/>
                  </a:lnTo>
                  <a:lnTo>
                    <a:pt x="31349" y="44940"/>
                  </a:lnTo>
                  <a:lnTo>
                    <a:pt x="22580" y="46778"/>
                  </a:lnTo>
                  <a:lnTo>
                    <a:pt x="13796" y="44940"/>
                  </a:lnTo>
                  <a:lnTo>
                    <a:pt x="6618" y="39931"/>
                  </a:lnTo>
                  <a:lnTo>
                    <a:pt x="1776" y="32504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724825" y="1922613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418" y="46778"/>
                  </a:moveTo>
                  <a:lnTo>
                    <a:pt x="14294" y="44940"/>
                  </a:lnTo>
                  <a:lnTo>
                    <a:pt x="6851" y="39931"/>
                  </a:lnTo>
                  <a:lnTo>
                    <a:pt x="1837" y="32504"/>
                  </a:lnTo>
                  <a:lnTo>
                    <a:pt x="0" y="23414"/>
                  </a:lnTo>
                  <a:lnTo>
                    <a:pt x="1837" y="14294"/>
                  </a:lnTo>
                  <a:lnTo>
                    <a:pt x="6851" y="6853"/>
                  </a:lnTo>
                  <a:lnTo>
                    <a:pt x="14294" y="1838"/>
                  </a:lnTo>
                  <a:lnTo>
                    <a:pt x="23418" y="0"/>
                  </a:lnTo>
                  <a:lnTo>
                    <a:pt x="32535" y="1838"/>
                  </a:lnTo>
                  <a:lnTo>
                    <a:pt x="39974" y="6853"/>
                  </a:lnTo>
                  <a:lnTo>
                    <a:pt x="44987" y="14294"/>
                  </a:lnTo>
                  <a:lnTo>
                    <a:pt x="46824" y="23414"/>
                  </a:lnTo>
                  <a:lnTo>
                    <a:pt x="44987" y="32504"/>
                  </a:lnTo>
                  <a:lnTo>
                    <a:pt x="39974" y="39931"/>
                  </a:lnTo>
                  <a:lnTo>
                    <a:pt x="32535" y="44940"/>
                  </a:lnTo>
                  <a:lnTo>
                    <a:pt x="23418" y="46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724825" y="1922613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0" y="23414"/>
                  </a:moveTo>
                  <a:lnTo>
                    <a:pt x="1837" y="14294"/>
                  </a:lnTo>
                  <a:lnTo>
                    <a:pt x="6851" y="6853"/>
                  </a:lnTo>
                  <a:lnTo>
                    <a:pt x="14294" y="1838"/>
                  </a:lnTo>
                  <a:lnTo>
                    <a:pt x="23418" y="0"/>
                  </a:lnTo>
                  <a:lnTo>
                    <a:pt x="32535" y="1838"/>
                  </a:lnTo>
                  <a:lnTo>
                    <a:pt x="39974" y="6853"/>
                  </a:lnTo>
                  <a:lnTo>
                    <a:pt x="44987" y="14294"/>
                  </a:lnTo>
                  <a:lnTo>
                    <a:pt x="46824" y="23414"/>
                  </a:lnTo>
                  <a:lnTo>
                    <a:pt x="44987" y="32504"/>
                  </a:lnTo>
                  <a:lnTo>
                    <a:pt x="39974" y="39931"/>
                  </a:lnTo>
                  <a:lnTo>
                    <a:pt x="32535" y="44940"/>
                  </a:lnTo>
                  <a:lnTo>
                    <a:pt x="23418" y="46778"/>
                  </a:lnTo>
                  <a:lnTo>
                    <a:pt x="14294" y="44940"/>
                  </a:lnTo>
                  <a:lnTo>
                    <a:pt x="6851" y="39931"/>
                  </a:lnTo>
                  <a:lnTo>
                    <a:pt x="1837" y="32504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730032" y="222418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567" y="45102"/>
                  </a:moveTo>
                  <a:lnTo>
                    <a:pt x="13791" y="43334"/>
                  </a:lnTo>
                  <a:lnTo>
                    <a:pt x="6616" y="38508"/>
                  </a:lnTo>
                  <a:lnTo>
                    <a:pt x="1776" y="31348"/>
                  </a:lnTo>
                  <a:lnTo>
                    <a:pt x="0" y="22576"/>
                  </a:lnTo>
                  <a:lnTo>
                    <a:pt x="1776" y="13797"/>
                  </a:lnTo>
                  <a:lnTo>
                    <a:pt x="6616" y="6619"/>
                  </a:lnTo>
                  <a:lnTo>
                    <a:pt x="13791" y="1776"/>
                  </a:lnTo>
                  <a:lnTo>
                    <a:pt x="22567" y="0"/>
                  </a:lnTo>
                  <a:lnTo>
                    <a:pt x="31344" y="1776"/>
                  </a:lnTo>
                  <a:lnTo>
                    <a:pt x="38504" y="6619"/>
                  </a:lnTo>
                  <a:lnTo>
                    <a:pt x="43329" y="13797"/>
                  </a:lnTo>
                  <a:lnTo>
                    <a:pt x="45097" y="22576"/>
                  </a:lnTo>
                  <a:lnTo>
                    <a:pt x="43329" y="31348"/>
                  </a:lnTo>
                  <a:lnTo>
                    <a:pt x="38504" y="38508"/>
                  </a:lnTo>
                  <a:lnTo>
                    <a:pt x="31344" y="43334"/>
                  </a:lnTo>
                  <a:lnTo>
                    <a:pt x="22567" y="45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730032" y="222418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0" y="22576"/>
                  </a:moveTo>
                  <a:lnTo>
                    <a:pt x="1776" y="13797"/>
                  </a:lnTo>
                  <a:lnTo>
                    <a:pt x="6616" y="6619"/>
                  </a:lnTo>
                  <a:lnTo>
                    <a:pt x="13791" y="1776"/>
                  </a:lnTo>
                  <a:lnTo>
                    <a:pt x="22567" y="0"/>
                  </a:lnTo>
                  <a:lnTo>
                    <a:pt x="31344" y="1776"/>
                  </a:lnTo>
                  <a:lnTo>
                    <a:pt x="38504" y="6619"/>
                  </a:lnTo>
                  <a:lnTo>
                    <a:pt x="43329" y="13797"/>
                  </a:lnTo>
                  <a:lnTo>
                    <a:pt x="45097" y="22576"/>
                  </a:lnTo>
                  <a:lnTo>
                    <a:pt x="43329" y="31348"/>
                  </a:lnTo>
                  <a:lnTo>
                    <a:pt x="38504" y="38508"/>
                  </a:lnTo>
                  <a:lnTo>
                    <a:pt x="31344" y="43334"/>
                  </a:lnTo>
                  <a:lnTo>
                    <a:pt x="22567" y="45102"/>
                  </a:lnTo>
                  <a:lnTo>
                    <a:pt x="13791" y="43334"/>
                  </a:lnTo>
                  <a:lnTo>
                    <a:pt x="6616" y="38508"/>
                  </a:lnTo>
                  <a:lnTo>
                    <a:pt x="1776" y="31348"/>
                  </a:lnTo>
                  <a:lnTo>
                    <a:pt x="0" y="22576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905254" y="1584619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418" y="46790"/>
                  </a:moveTo>
                  <a:lnTo>
                    <a:pt x="14294" y="44953"/>
                  </a:lnTo>
                  <a:lnTo>
                    <a:pt x="6851" y="39942"/>
                  </a:lnTo>
                  <a:lnTo>
                    <a:pt x="1837" y="32511"/>
                  </a:lnTo>
                  <a:lnTo>
                    <a:pt x="0" y="23414"/>
                  </a:lnTo>
                  <a:lnTo>
                    <a:pt x="1837" y="14294"/>
                  </a:lnTo>
                  <a:lnTo>
                    <a:pt x="6851" y="6853"/>
                  </a:lnTo>
                  <a:lnTo>
                    <a:pt x="14294" y="1838"/>
                  </a:lnTo>
                  <a:lnTo>
                    <a:pt x="23418" y="0"/>
                  </a:lnTo>
                  <a:lnTo>
                    <a:pt x="32514" y="1838"/>
                  </a:lnTo>
                  <a:lnTo>
                    <a:pt x="39955" y="6853"/>
                  </a:lnTo>
                  <a:lnTo>
                    <a:pt x="44980" y="14294"/>
                  </a:lnTo>
                  <a:lnTo>
                    <a:pt x="46824" y="23414"/>
                  </a:lnTo>
                  <a:lnTo>
                    <a:pt x="44980" y="32511"/>
                  </a:lnTo>
                  <a:lnTo>
                    <a:pt x="39955" y="39942"/>
                  </a:lnTo>
                  <a:lnTo>
                    <a:pt x="32514" y="44953"/>
                  </a:lnTo>
                  <a:lnTo>
                    <a:pt x="23418" y="46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905254" y="1584619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0" y="23414"/>
                  </a:moveTo>
                  <a:lnTo>
                    <a:pt x="1837" y="14294"/>
                  </a:lnTo>
                  <a:lnTo>
                    <a:pt x="6851" y="6853"/>
                  </a:lnTo>
                  <a:lnTo>
                    <a:pt x="14294" y="1838"/>
                  </a:lnTo>
                  <a:lnTo>
                    <a:pt x="23418" y="0"/>
                  </a:lnTo>
                  <a:lnTo>
                    <a:pt x="32514" y="1838"/>
                  </a:lnTo>
                  <a:lnTo>
                    <a:pt x="39955" y="6853"/>
                  </a:lnTo>
                  <a:lnTo>
                    <a:pt x="44980" y="14294"/>
                  </a:lnTo>
                  <a:lnTo>
                    <a:pt x="46824" y="23414"/>
                  </a:lnTo>
                  <a:lnTo>
                    <a:pt x="44980" y="32511"/>
                  </a:lnTo>
                  <a:lnTo>
                    <a:pt x="39955" y="39942"/>
                  </a:lnTo>
                  <a:lnTo>
                    <a:pt x="32514" y="44953"/>
                  </a:lnTo>
                  <a:lnTo>
                    <a:pt x="23418" y="46790"/>
                  </a:lnTo>
                  <a:lnTo>
                    <a:pt x="14294" y="44953"/>
                  </a:lnTo>
                  <a:lnTo>
                    <a:pt x="6851" y="39942"/>
                  </a:lnTo>
                  <a:lnTo>
                    <a:pt x="1837" y="32511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903514" y="1926090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418" y="46778"/>
                  </a:moveTo>
                  <a:lnTo>
                    <a:pt x="14294" y="44940"/>
                  </a:lnTo>
                  <a:lnTo>
                    <a:pt x="6851" y="39931"/>
                  </a:lnTo>
                  <a:lnTo>
                    <a:pt x="1837" y="32504"/>
                  </a:lnTo>
                  <a:lnTo>
                    <a:pt x="0" y="23414"/>
                  </a:lnTo>
                  <a:lnTo>
                    <a:pt x="1837" y="14289"/>
                  </a:lnTo>
                  <a:lnTo>
                    <a:pt x="6851" y="6848"/>
                  </a:lnTo>
                  <a:lnTo>
                    <a:pt x="14294" y="1836"/>
                  </a:lnTo>
                  <a:lnTo>
                    <a:pt x="23418" y="0"/>
                  </a:lnTo>
                  <a:lnTo>
                    <a:pt x="32521" y="1836"/>
                  </a:lnTo>
                  <a:lnTo>
                    <a:pt x="39966" y="6848"/>
                  </a:lnTo>
                  <a:lnTo>
                    <a:pt x="44992" y="14289"/>
                  </a:lnTo>
                  <a:lnTo>
                    <a:pt x="46837" y="23414"/>
                  </a:lnTo>
                  <a:lnTo>
                    <a:pt x="44992" y="32504"/>
                  </a:lnTo>
                  <a:lnTo>
                    <a:pt x="39966" y="39931"/>
                  </a:lnTo>
                  <a:lnTo>
                    <a:pt x="32521" y="44940"/>
                  </a:lnTo>
                  <a:lnTo>
                    <a:pt x="23418" y="46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903514" y="1926090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0" y="23414"/>
                  </a:moveTo>
                  <a:lnTo>
                    <a:pt x="1837" y="14289"/>
                  </a:lnTo>
                  <a:lnTo>
                    <a:pt x="6851" y="6848"/>
                  </a:lnTo>
                  <a:lnTo>
                    <a:pt x="14294" y="1836"/>
                  </a:lnTo>
                  <a:lnTo>
                    <a:pt x="23418" y="0"/>
                  </a:lnTo>
                  <a:lnTo>
                    <a:pt x="32521" y="1836"/>
                  </a:lnTo>
                  <a:lnTo>
                    <a:pt x="39966" y="6848"/>
                  </a:lnTo>
                  <a:lnTo>
                    <a:pt x="44992" y="14289"/>
                  </a:lnTo>
                  <a:lnTo>
                    <a:pt x="46837" y="23414"/>
                  </a:lnTo>
                  <a:lnTo>
                    <a:pt x="44992" y="32504"/>
                  </a:lnTo>
                  <a:lnTo>
                    <a:pt x="39966" y="39931"/>
                  </a:lnTo>
                  <a:lnTo>
                    <a:pt x="32521" y="44940"/>
                  </a:lnTo>
                  <a:lnTo>
                    <a:pt x="23418" y="46778"/>
                  </a:lnTo>
                  <a:lnTo>
                    <a:pt x="14294" y="44940"/>
                  </a:lnTo>
                  <a:lnTo>
                    <a:pt x="6851" y="39931"/>
                  </a:lnTo>
                  <a:lnTo>
                    <a:pt x="1837" y="32504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906994" y="2227661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406" y="46828"/>
                  </a:moveTo>
                  <a:lnTo>
                    <a:pt x="14289" y="44983"/>
                  </a:lnTo>
                  <a:lnTo>
                    <a:pt x="6850" y="39956"/>
                  </a:lnTo>
                  <a:lnTo>
                    <a:pt x="1837" y="32512"/>
                  </a:lnTo>
                  <a:lnTo>
                    <a:pt x="0" y="23414"/>
                  </a:lnTo>
                  <a:lnTo>
                    <a:pt x="1837" y="14316"/>
                  </a:lnTo>
                  <a:lnTo>
                    <a:pt x="6850" y="6872"/>
                  </a:lnTo>
                  <a:lnTo>
                    <a:pt x="14289" y="1845"/>
                  </a:lnTo>
                  <a:lnTo>
                    <a:pt x="23406" y="0"/>
                  </a:lnTo>
                  <a:lnTo>
                    <a:pt x="32508" y="1845"/>
                  </a:lnTo>
                  <a:lnTo>
                    <a:pt x="39954" y="6872"/>
                  </a:lnTo>
                  <a:lnTo>
                    <a:pt x="44980" y="14316"/>
                  </a:lnTo>
                  <a:lnTo>
                    <a:pt x="46824" y="23414"/>
                  </a:lnTo>
                  <a:lnTo>
                    <a:pt x="44980" y="32512"/>
                  </a:lnTo>
                  <a:lnTo>
                    <a:pt x="39954" y="39956"/>
                  </a:lnTo>
                  <a:lnTo>
                    <a:pt x="32508" y="44983"/>
                  </a:lnTo>
                  <a:lnTo>
                    <a:pt x="23406" y="46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906994" y="2227661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0" y="23414"/>
                  </a:moveTo>
                  <a:lnTo>
                    <a:pt x="1837" y="14316"/>
                  </a:lnTo>
                  <a:lnTo>
                    <a:pt x="6850" y="6872"/>
                  </a:lnTo>
                  <a:lnTo>
                    <a:pt x="14289" y="1845"/>
                  </a:lnTo>
                  <a:lnTo>
                    <a:pt x="23406" y="0"/>
                  </a:lnTo>
                  <a:lnTo>
                    <a:pt x="32508" y="1845"/>
                  </a:lnTo>
                  <a:lnTo>
                    <a:pt x="39954" y="6872"/>
                  </a:lnTo>
                  <a:lnTo>
                    <a:pt x="44980" y="14316"/>
                  </a:lnTo>
                  <a:lnTo>
                    <a:pt x="46824" y="23414"/>
                  </a:lnTo>
                  <a:lnTo>
                    <a:pt x="44980" y="32512"/>
                  </a:lnTo>
                  <a:lnTo>
                    <a:pt x="39954" y="39956"/>
                  </a:lnTo>
                  <a:lnTo>
                    <a:pt x="32508" y="44983"/>
                  </a:lnTo>
                  <a:lnTo>
                    <a:pt x="23406" y="46828"/>
                  </a:lnTo>
                  <a:lnTo>
                    <a:pt x="14289" y="44983"/>
                  </a:lnTo>
                  <a:lnTo>
                    <a:pt x="6850" y="39956"/>
                  </a:lnTo>
                  <a:lnTo>
                    <a:pt x="1837" y="32512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083892" y="1584619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529" y="46790"/>
                  </a:moveTo>
                  <a:lnTo>
                    <a:pt x="13753" y="44953"/>
                  </a:lnTo>
                  <a:lnTo>
                    <a:pt x="6592" y="39942"/>
                  </a:lnTo>
                  <a:lnTo>
                    <a:pt x="1768" y="32511"/>
                  </a:lnTo>
                  <a:lnTo>
                    <a:pt x="0" y="23414"/>
                  </a:lnTo>
                  <a:lnTo>
                    <a:pt x="1768" y="14294"/>
                  </a:lnTo>
                  <a:lnTo>
                    <a:pt x="6592" y="6853"/>
                  </a:lnTo>
                  <a:lnTo>
                    <a:pt x="13753" y="1838"/>
                  </a:lnTo>
                  <a:lnTo>
                    <a:pt x="22529" y="0"/>
                  </a:lnTo>
                  <a:lnTo>
                    <a:pt x="31306" y="1838"/>
                  </a:lnTo>
                  <a:lnTo>
                    <a:pt x="38480" y="6853"/>
                  </a:lnTo>
                  <a:lnTo>
                    <a:pt x="43321" y="14294"/>
                  </a:lnTo>
                  <a:lnTo>
                    <a:pt x="45097" y="23414"/>
                  </a:lnTo>
                  <a:lnTo>
                    <a:pt x="43321" y="32511"/>
                  </a:lnTo>
                  <a:lnTo>
                    <a:pt x="38480" y="39942"/>
                  </a:lnTo>
                  <a:lnTo>
                    <a:pt x="31306" y="44953"/>
                  </a:lnTo>
                  <a:lnTo>
                    <a:pt x="22529" y="46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083892" y="1584619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0" y="23414"/>
                  </a:moveTo>
                  <a:lnTo>
                    <a:pt x="1768" y="14294"/>
                  </a:lnTo>
                  <a:lnTo>
                    <a:pt x="6592" y="6853"/>
                  </a:lnTo>
                  <a:lnTo>
                    <a:pt x="13753" y="1838"/>
                  </a:lnTo>
                  <a:lnTo>
                    <a:pt x="22529" y="0"/>
                  </a:lnTo>
                  <a:lnTo>
                    <a:pt x="31306" y="1838"/>
                  </a:lnTo>
                  <a:lnTo>
                    <a:pt x="38480" y="6853"/>
                  </a:lnTo>
                  <a:lnTo>
                    <a:pt x="43321" y="14294"/>
                  </a:lnTo>
                  <a:lnTo>
                    <a:pt x="45097" y="23414"/>
                  </a:lnTo>
                  <a:lnTo>
                    <a:pt x="43321" y="32511"/>
                  </a:lnTo>
                  <a:lnTo>
                    <a:pt x="38480" y="39942"/>
                  </a:lnTo>
                  <a:lnTo>
                    <a:pt x="31306" y="44953"/>
                  </a:lnTo>
                  <a:lnTo>
                    <a:pt x="22529" y="46790"/>
                  </a:lnTo>
                  <a:lnTo>
                    <a:pt x="13753" y="44953"/>
                  </a:lnTo>
                  <a:lnTo>
                    <a:pt x="6592" y="39942"/>
                  </a:lnTo>
                  <a:lnTo>
                    <a:pt x="1768" y="32511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82165" y="1926090"/>
              <a:ext cx="45085" cy="46990"/>
            </a:xfrm>
            <a:custGeom>
              <a:avLst/>
              <a:gdLst/>
              <a:ahLst/>
              <a:cxnLst/>
              <a:rect l="l" t="t" r="r" b="b"/>
              <a:pathLst>
                <a:path w="45084" h="46989">
                  <a:moveTo>
                    <a:pt x="22567" y="46778"/>
                  </a:moveTo>
                  <a:lnTo>
                    <a:pt x="13769" y="44940"/>
                  </a:lnTo>
                  <a:lnTo>
                    <a:pt x="6597" y="39931"/>
                  </a:lnTo>
                  <a:lnTo>
                    <a:pt x="1768" y="32504"/>
                  </a:lnTo>
                  <a:lnTo>
                    <a:pt x="0" y="23414"/>
                  </a:lnTo>
                  <a:lnTo>
                    <a:pt x="1768" y="14289"/>
                  </a:lnTo>
                  <a:lnTo>
                    <a:pt x="6597" y="6848"/>
                  </a:lnTo>
                  <a:lnTo>
                    <a:pt x="13769" y="1836"/>
                  </a:lnTo>
                  <a:lnTo>
                    <a:pt x="22567" y="0"/>
                  </a:lnTo>
                  <a:lnTo>
                    <a:pt x="31336" y="1836"/>
                  </a:lnTo>
                  <a:lnTo>
                    <a:pt x="38493" y="6848"/>
                  </a:lnTo>
                  <a:lnTo>
                    <a:pt x="43316" y="14289"/>
                  </a:lnTo>
                  <a:lnTo>
                    <a:pt x="45085" y="23414"/>
                  </a:lnTo>
                  <a:lnTo>
                    <a:pt x="43316" y="32504"/>
                  </a:lnTo>
                  <a:lnTo>
                    <a:pt x="38493" y="39931"/>
                  </a:lnTo>
                  <a:lnTo>
                    <a:pt x="31336" y="44940"/>
                  </a:lnTo>
                  <a:lnTo>
                    <a:pt x="22567" y="46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082165" y="1926090"/>
              <a:ext cx="45085" cy="46990"/>
            </a:xfrm>
            <a:custGeom>
              <a:avLst/>
              <a:gdLst/>
              <a:ahLst/>
              <a:cxnLst/>
              <a:rect l="l" t="t" r="r" b="b"/>
              <a:pathLst>
                <a:path w="45084" h="46989">
                  <a:moveTo>
                    <a:pt x="0" y="23414"/>
                  </a:moveTo>
                  <a:lnTo>
                    <a:pt x="1768" y="14289"/>
                  </a:lnTo>
                  <a:lnTo>
                    <a:pt x="6597" y="6848"/>
                  </a:lnTo>
                  <a:lnTo>
                    <a:pt x="13769" y="1836"/>
                  </a:lnTo>
                  <a:lnTo>
                    <a:pt x="22567" y="0"/>
                  </a:lnTo>
                  <a:lnTo>
                    <a:pt x="31336" y="1836"/>
                  </a:lnTo>
                  <a:lnTo>
                    <a:pt x="38493" y="6848"/>
                  </a:lnTo>
                  <a:lnTo>
                    <a:pt x="43316" y="14289"/>
                  </a:lnTo>
                  <a:lnTo>
                    <a:pt x="45085" y="23414"/>
                  </a:lnTo>
                  <a:lnTo>
                    <a:pt x="43316" y="32504"/>
                  </a:lnTo>
                  <a:lnTo>
                    <a:pt x="38493" y="39931"/>
                  </a:lnTo>
                  <a:lnTo>
                    <a:pt x="31336" y="44940"/>
                  </a:lnTo>
                  <a:lnTo>
                    <a:pt x="22567" y="46778"/>
                  </a:lnTo>
                  <a:lnTo>
                    <a:pt x="13769" y="44940"/>
                  </a:lnTo>
                  <a:lnTo>
                    <a:pt x="6597" y="39931"/>
                  </a:lnTo>
                  <a:lnTo>
                    <a:pt x="1768" y="32504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085632" y="2227661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529" y="46828"/>
                  </a:moveTo>
                  <a:lnTo>
                    <a:pt x="13753" y="44983"/>
                  </a:lnTo>
                  <a:lnTo>
                    <a:pt x="6592" y="39956"/>
                  </a:lnTo>
                  <a:lnTo>
                    <a:pt x="1768" y="32512"/>
                  </a:lnTo>
                  <a:lnTo>
                    <a:pt x="0" y="23414"/>
                  </a:lnTo>
                  <a:lnTo>
                    <a:pt x="1768" y="14316"/>
                  </a:lnTo>
                  <a:lnTo>
                    <a:pt x="6592" y="6872"/>
                  </a:lnTo>
                  <a:lnTo>
                    <a:pt x="13753" y="1845"/>
                  </a:lnTo>
                  <a:lnTo>
                    <a:pt x="22529" y="0"/>
                  </a:lnTo>
                  <a:lnTo>
                    <a:pt x="31306" y="1845"/>
                  </a:lnTo>
                  <a:lnTo>
                    <a:pt x="38481" y="6872"/>
                  </a:lnTo>
                  <a:lnTo>
                    <a:pt x="43321" y="14316"/>
                  </a:lnTo>
                  <a:lnTo>
                    <a:pt x="45097" y="23414"/>
                  </a:lnTo>
                  <a:lnTo>
                    <a:pt x="43321" y="32512"/>
                  </a:lnTo>
                  <a:lnTo>
                    <a:pt x="38481" y="39956"/>
                  </a:lnTo>
                  <a:lnTo>
                    <a:pt x="31306" y="44983"/>
                  </a:lnTo>
                  <a:lnTo>
                    <a:pt x="22529" y="46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085632" y="2227661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0" y="23414"/>
                  </a:moveTo>
                  <a:lnTo>
                    <a:pt x="1768" y="14316"/>
                  </a:lnTo>
                  <a:lnTo>
                    <a:pt x="6592" y="6872"/>
                  </a:lnTo>
                  <a:lnTo>
                    <a:pt x="13753" y="1845"/>
                  </a:lnTo>
                  <a:lnTo>
                    <a:pt x="22529" y="0"/>
                  </a:lnTo>
                  <a:lnTo>
                    <a:pt x="31306" y="1845"/>
                  </a:lnTo>
                  <a:lnTo>
                    <a:pt x="38481" y="6872"/>
                  </a:lnTo>
                  <a:lnTo>
                    <a:pt x="43321" y="14316"/>
                  </a:lnTo>
                  <a:lnTo>
                    <a:pt x="45097" y="23414"/>
                  </a:lnTo>
                  <a:lnTo>
                    <a:pt x="43321" y="32512"/>
                  </a:lnTo>
                  <a:lnTo>
                    <a:pt x="38481" y="39956"/>
                  </a:lnTo>
                  <a:lnTo>
                    <a:pt x="31306" y="44983"/>
                  </a:lnTo>
                  <a:lnTo>
                    <a:pt x="22529" y="46828"/>
                  </a:lnTo>
                  <a:lnTo>
                    <a:pt x="13753" y="44983"/>
                  </a:lnTo>
                  <a:lnTo>
                    <a:pt x="6592" y="39956"/>
                  </a:lnTo>
                  <a:lnTo>
                    <a:pt x="1768" y="32512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80770" y="1279575"/>
              <a:ext cx="85026" cy="32943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280770" y="1279571"/>
              <a:ext cx="85090" cy="33020"/>
            </a:xfrm>
            <a:custGeom>
              <a:avLst/>
              <a:gdLst/>
              <a:ahLst/>
              <a:cxnLst/>
              <a:rect l="l" t="t" r="r" b="b"/>
              <a:pathLst>
                <a:path w="85090" h="33019">
                  <a:moveTo>
                    <a:pt x="0" y="16472"/>
                  </a:moveTo>
                  <a:lnTo>
                    <a:pt x="3343" y="10049"/>
                  </a:lnTo>
                  <a:lnTo>
                    <a:pt x="12458" y="4814"/>
                  </a:lnTo>
                  <a:lnTo>
                    <a:pt x="25974" y="1290"/>
                  </a:lnTo>
                  <a:lnTo>
                    <a:pt x="42519" y="0"/>
                  </a:lnTo>
                  <a:lnTo>
                    <a:pt x="59057" y="1290"/>
                  </a:lnTo>
                  <a:lnTo>
                    <a:pt x="72569" y="4814"/>
                  </a:lnTo>
                  <a:lnTo>
                    <a:pt x="81683" y="10049"/>
                  </a:lnTo>
                  <a:lnTo>
                    <a:pt x="85026" y="16472"/>
                  </a:lnTo>
                  <a:lnTo>
                    <a:pt x="81683" y="22874"/>
                  </a:lnTo>
                  <a:lnTo>
                    <a:pt x="72569" y="28111"/>
                  </a:lnTo>
                  <a:lnTo>
                    <a:pt x="59057" y="31647"/>
                  </a:lnTo>
                  <a:lnTo>
                    <a:pt x="42519" y="32945"/>
                  </a:lnTo>
                  <a:lnTo>
                    <a:pt x="25974" y="31647"/>
                  </a:lnTo>
                  <a:lnTo>
                    <a:pt x="12458" y="28111"/>
                  </a:lnTo>
                  <a:lnTo>
                    <a:pt x="3343" y="22874"/>
                  </a:lnTo>
                  <a:lnTo>
                    <a:pt x="0" y="16472"/>
                  </a:lnTo>
                  <a:close/>
                </a:path>
              </a:pathLst>
            </a:custGeom>
            <a:ln w="7945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76172" y="1374876"/>
              <a:ext cx="85026" cy="32943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7376172" y="1374879"/>
              <a:ext cx="85090" cy="33020"/>
            </a:xfrm>
            <a:custGeom>
              <a:avLst/>
              <a:gdLst/>
              <a:ahLst/>
              <a:cxnLst/>
              <a:rect l="l" t="t" r="r" b="b"/>
              <a:pathLst>
                <a:path w="85090" h="33019">
                  <a:moveTo>
                    <a:pt x="0" y="16459"/>
                  </a:moveTo>
                  <a:lnTo>
                    <a:pt x="3343" y="10060"/>
                  </a:lnTo>
                  <a:lnTo>
                    <a:pt x="12457" y="4827"/>
                  </a:lnTo>
                  <a:lnTo>
                    <a:pt x="25969" y="1295"/>
                  </a:lnTo>
                  <a:lnTo>
                    <a:pt x="42506" y="0"/>
                  </a:lnTo>
                  <a:lnTo>
                    <a:pt x="59051" y="1295"/>
                  </a:lnTo>
                  <a:lnTo>
                    <a:pt x="72567" y="4827"/>
                  </a:lnTo>
                  <a:lnTo>
                    <a:pt x="81683" y="10060"/>
                  </a:lnTo>
                  <a:lnTo>
                    <a:pt x="85026" y="16459"/>
                  </a:lnTo>
                  <a:lnTo>
                    <a:pt x="81683" y="22888"/>
                  </a:lnTo>
                  <a:lnTo>
                    <a:pt x="72567" y="28122"/>
                  </a:lnTo>
                  <a:lnTo>
                    <a:pt x="59051" y="31643"/>
                  </a:lnTo>
                  <a:lnTo>
                    <a:pt x="42506" y="32932"/>
                  </a:lnTo>
                  <a:lnTo>
                    <a:pt x="25969" y="31643"/>
                  </a:lnTo>
                  <a:lnTo>
                    <a:pt x="12457" y="28122"/>
                  </a:lnTo>
                  <a:lnTo>
                    <a:pt x="3343" y="22888"/>
                  </a:lnTo>
                  <a:lnTo>
                    <a:pt x="0" y="16459"/>
                  </a:lnTo>
                  <a:close/>
                </a:path>
              </a:pathLst>
            </a:custGeom>
            <a:ln w="7945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71562" y="1470228"/>
              <a:ext cx="85039" cy="32931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7471562" y="1470225"/>
              <a:ext cx="85090" cy="33020"/>
            </a:xfrm>
            <a:custGeom>
              <a:avLst/>
              <a:gdLst/>
              <a:ahLst/>
              <a:cxnLst/>
              <a:rect l="l" t="t" r="r" b="b"/>
              <a:pathLst>
                <a:path w="85090" h="33019">
                  <a:moveTo>
                    <a:pt x="0" y="16472"/>
                  </a:moveTo>
                  <a:lnTo>
                    <a:pt x="3343" y="10065"/>
                  </a:lnTo>
                  <a:lnTo>
                    <a:pt x="12458" y="4828"/>
                  </a:lnTo>
                  <a:lnTo>
                    <a:pt x="25974" y="1296"/>
                  </a:lnTo>
                  <a:lnTo>
                    <a:pt x="42519" y="0"/>
                  </a:lnTo>
                  <a:lnTo>
                    <a:pt x="59064" y="1296"/>
                  </a:lnTo>
                  <a:lnTo>
                    <a:pt x="72580" y="4828"/>
                  </a:lnTo>
                  <a:lnTo>
                    <a:pt x="81695" y="10065"/>
                  </a:lnTo>
                  <a:lnTo>
                    <a:pt x="85039" y="16472"/>
                  </a:lnTo>
                  <a:lnTo>
                    <a:pt x="81695" y="22874"/>
                  </a:lnTo>
                  <a:lnTo>
                    <a:pt x="72580" y="28111"/>
                  </a:lnTo>
                  <a:lnTo>
                    <a:pt x="59064" y="31647"/>
                  </a:lnTo>
                  <a:lnTo>
                    <a:pt x="42519" y="32945"/>
                  </a:lnTo>
                  <a:lnTo>
                    <a:pt x="25974" y="31647"/>
                  </a:lnTo>
                  <a:lnTo>
                    <a:pt x="12458" y="28111"/>
                  </a:lnTo>
                  <a:lnTo>
                    <a:pt x="3343" y="22874"/>
                  </a:lnTo>
                  <a:lnTo>
                    <a:pt x="0" y="16472"/>
                  </a:lnTo>
                  <a:close/>
                </a:path>
              </a:pathLst>
            </a:custGeom>
            <a:ln w="7945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5760" y="1563839"/>
              <a:ext cx="84988" cy="32892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7535760" y="1563832"/>
              <a:ext cx="85090" cy="33020"/>
            </a:xfrm>
            <a:custGeom>
              <a:avLst/>
              <a:gdLst/>
              <a:ahLst/>
              <a:cxnLst/>
              <a:rect l="l" t="t" r="r" b="b"/>
              <a:pathLst>
                <a:path w="85090" h="33019">
                  <a:moveTo>
                    <a:pt x="0" y="16472"/>
                  </a:moveTo>
                  <a:lnTo>
                    <a:pt x="3343" y="10049"/>
                  </a:lnTo>
                  <a:lnTo>
                    <a:pt x="12458" y="4814"/>
                  </a:lnTo>
                  <a:lnTo>
                    <a:pt x="25974" y="1290"/>
                  </a:lnTo>
                  <a:lnTo>
                    <a:pt x="42519" y="0"/>
                  </a:lnTo>
                  <a:lnTo>
                    <a:pt x="59051" y="1290"/>
                  </a:lnTo>
                  <a:lnTo>
                    <a:pt x="72550" y="4814"/>
                  </a:lnTo>
                  <a:lnTo>
                    <a:pt x="81651" y="10049"/>
                  </a:lnTo>
                  <a:lnTo>
                    <a:pt x="84988" y="16472"/>
                  </a:lnTo>
                  <a:lnTo>
                    <a:pt x="81651" y="22871"/>
                  </a:lnTo>
                  <a:lnTo>
                    <a:pt x="72550" y="28091"/>
                  </a:lnTo>
                  <a:lnTo>
                    <a:pt x="59051" y="31606"/>
                  </a:lnTo>
                  <a:lnTo>
                    <a:pt x="42519" y="32894"/>
                  </a:lnTo>
                  <a:lnTo>
                    <a:pt x="25974" y="31606"/>
                  </a:lnTo>
                  <a:lnTo>
                    <a:pt x="12458" y="28091"/>
                  </a:lnTo>
                  <a:lnTo>
                    <a:pt x="3343" y="22871"/>
                  </a:lnTo>
                  <a:lnTo>
                    <a:pt x="0" y="16472"/>
                  </a:lnTo>
                  <a:close/>
                </a:path>
              </a:pathLst>
            </a:custGeom>
            <a:ln w="7945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31163" y="1659140"/>
              <a:ext cx="84975" cy="32931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7631163" y="1659140"/>
              <a:ext cx="85090" cy="33020"/>
            </a:xfrm>
            <a:custGeom>
              <a:avLst/>
              <a:gdLst/>
              <a:ahLst/>
              <a:cxnLst/>
              <a:rect l="l" t="t" r="r" b="b"/>
              <a:pathLst>
                <a:path w="85090" h="33019">
                  <a:moveTo>
                    <a:pt x="0" y="16472"/>
                  </a:moveTo>
                  <a:lnTo>
                    <a:pt x="3343" y="10065"/>
                  </a:lnTo>
                  <a:lnTo>
                    <a:pt x="12458" y="4828"/>
                  </a:lnTo>
                  <a:lnTo>
                    <a:pt x="25974" y="1296"/>
                  </a:lnTo>
                  <a:lnTo>
                    <a:pt x="42519" y="0"/>
                  </a:lnTo>
                  <a:lnTo>
                    <a:pt x="59049" y="1296"/>
                  </a:lnTo>
                  <a:lnTo>
                    <a:pt x="72543" y="4828"/>
                  </a:lnTo>
                  <a:lnTo>
                    <a:pt x="81640" y="10065"/>
                  </a:lnTo>
                  <a:lnTo>
                    <a:pt x="84975" y="16472"/>
                  </a:lnTo>
                  <a:lnTo>
                    <a:pt x="81640" y="22893"/>
                  </a:lnTo>
                  <a:lnTo>
                    <a:pt x="72543" y="28124"/>
                  </a:lnTo>
                  <a:lnTo>
                    <a:pt x="59049" y="31643"/>
                  </a:lnTo>
                  <a:lnTo>
                    <a:pt x="42519" y="32932"/>
                  </a:lnTo>
                  <a:lnTo>
                    <a:pt x="25974" y="31643"/>
                  </a:lnTo>
                  <a:lnTo>
                    <a:pt x="12458" y="28124"/>
                  </a:lnTo>
                  <a:lnTo>
                    <a:pt x="3343" y="22893"/>
                  </a:lnTo>
                  <a:lnTo>
                    <a:pt x="0" y="16472"/>
                  </a:lnTo>
                  <a:close/>
                </a:path>
              </a:pathLst>
            </a:custGeom>
            <a:ln w="7945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101535" y="1715744"/>
              <a:ext cx="1282700" cy="821055"/>
            </a:xfrm>
            <a:custGeom>
              <a:avLst/>
              <a:gdLst/>
              <a:ahLst/>
              <a:cxnLst/>
              <a:rect l="l" t="t" r="r" b="b"/>
              <a:pathLst>
                <a:path w="1282700" h="821055">
                  <a:moveTo>
                    <a:pt x="1282446" y="820445"/>
                  </a:moveTo>
                  <a:lnTo>
                    <a:pt x="0" y="820445"/>
                  </a:lnTo>
                  <a:lnTo>
                    <a:pt x="0" y="0"/>
                  </a:lnTo>
                  <a:lnTo>
                    <a:pt x="1282446" y="0"/>
                  </a:lnTo>
                  <a:lnTo>
                    <a:pt x="1282446" y="820445"/>
                  </a:lnTo>
                  <a:close/>
                </a:path>
              </a:pathLst>
            </a:custGeom>
            <a:solidFill>
              <a:srgbClr val="FFFFFF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647662" y="1262214"/>
              <a:ext cx="454025" cy="1274445"/>
            </a:xfrm>
            <a:custGeom>
              <a:avLst/>
              <a:gdLst/>
              <a:ahLst/>
              <a:cxnLst/>
              <a:rect l="l" t="t" r="r" b="b"/>
              <a:pathLst>
                <a:path w="454025" h="1274445">
                  <a:moveTo>
                    <a:pt x="453872" y="1273962"/>
                  </a:moveTo>
                  <a:lnTo>
                    <a:pt x="0" y="820483"/>
                  </a:lnTo>
                  <a:lnTo>
                    <a:pt x="0" y="0"/>
                  </a:lnTo>
                  <a:lnTo>
                    <a:pt x="453872" y="453529"/>
                  </a:lnTo>
                  <a:lnTo>
                    <a:pt x="453872" y="1273962"/>
                  </a:lnTo>
                  <a:close/>
                </a:path>
              </a:pathLst>
            </a:custGeom>
            <a:solidFill>
              <a:srgbClr val="CDCDCD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647662" y="1262214"/>
              <a:ext cx="1736725" cy="454025"/>
            </a:xfrm>
            <a:custGeom>
              <a:avLst/>
              <a:gdLst/>
              <a:ahLst/>
              <a:cxnLst/>
              <a:rect l="l" t="t" r="r" b="b"/>
              <a:pathLst>
                <a:path w="1736725" h="454025">
                  <a:moveTo>
                    <a:pt x="1736318" y="453529"/>
                  </a:moveTo>
                  <a:lnTo>
                    <a:pt x="453872" y="453529"/>
                  </a:lnTo>
                  <a:lnTo>
                    <a:pt x="0" y="0"/>
                  </a:lnTo>
                  <a:lnTo>
                    <a:pt x="1282446" y="0"/>
                  </a:lnTo>
                  <a:lnTo>
                    <a:pt x="1736318" y="453529"/>
                  </a:lnTo>
                  <a:close/>
                </a:path>
              </a:pathLst>
            </a:custGeom>
            <a:solidFill>
              <a:srgbClr val="FFFFFF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647662" y="1262210"/>
              <a:ext cx="1736725" cy="1274445"/>
            </a:xfrm>
            <a:custGeom>
              <a:avLst/>
              <a:gdLst/>
              <a:ahLst/>
              <a:cxnLst/>
              <a:rect l="l" t="t" r="r" b="b"/>
              <a:pathLst>
                <a:path w="1736725" h="1274445">
                  <a:moveTo>
                    <a:pt x="1736318" y="453529"/>
                  </a:moveTo>
                  <a:lnTo>
                    <a:pt x="1282446" y="0"/>
                  </a:lnTo>
                  <a:lnTo>
                    <a:pt x="0" y="0"/>
                  </a:lnTo>
                  <a:lnTo>
                    <a:pt x="0" y="820496"/>
                  </a:lnTo>
                  <a:lnTo>
                    <a:pt x="453872" y="1273975"/>
                  </a:lnTo>
                  <a:lnTo>
                    <a:pt x="1736318" y="1273975"/>
                  </a:lnTo>
                  <a:lnTo>
                    <a:pt x="1736318" y="453529"/>
                  </a:lnTo>
                  <a:close/>
                </a:path>
                <a:path w="1736725" h="1274445">
                  <a:moveTo>
                    <a:pt x="1736318" y="453529"/>
                  </a:moveTo>
                  <a:lnTo>
                    <a:pt x="453872" y="453529"/>
                  </a:lnTo>
                  <a:lnTo>
                    <a:pt x="0" y="0"/>
                  </a:lnTo>
                </a:path>
                <a:path w="1736725" h="1274445">
                  <a:moveTo>
                    <a:pt x="453872" y="453529"/>
                  </a:moveTo>
                  <a:lnTo>
                    <a:pt x="453872" y="1273975"/>
                  </a:lnTo>
                </a:path>
              </a:pathLst>
            </a:custGeom>
            <a:ln w="7947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36519" y="1400022"/>
              <a:ext cx="816965" cy="996657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9939832" y="1631410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469" y="46828"/>
                  </a:moveTo>
                  <a:lnTo>
                    <a:pt x="14337" y="44983"/>
                  </a:lnTo>
                  <a:lnTo>
                    <a:pt x="6877" y="39956"/>
                  </a:lnTo>
                  <a:lnTo>
                    <a:pt x="1845" y="32512"/>
                  </a:lnTo>
                  <a:lnTo>
                    <a:pt x="0" y="23414"/>
                  </a:lnTo>
                  <a:lnTo>
                    <a:pt x="1845" y="14289"/>
                  </a:lnTo>
                  <a:lnTo>
                    <a:pt x="6877" y="6848"/>
                  </a:lnTo>
                  <a:lnTo>
                    <a:pt x="14337" y="1836"/>
                  </a:lnTo>
                  <a:lnTo>
                    <a:pt x="23469" y="0"/>
                  </a:lnTo>
                  <a:lnTo>
                    <a:pt x="32586" y="1836"/>
                  </a:lnTo>
                  <a:lnTo>
                    <a:pt x="40025" y="6848"/>
                  </a:lnTo>
                  <a:lnTo>
                    <a:pt x="45038" y="14289"/>
                  </a:lnTo>
                  <a:lnTo>
                    <a:pt x="46875" y="23414"/>
                  </a:lnTo>
                  <a:lnTo>
                    <a:pt x="45038" y="32512"/>
                  </a:lnTo>
                  <a:lnTo>
                    <a:pt x="40025" y="39956"/>
                  </a:lnTo>
                  <a:lnTo>
                    <a:pt x="32586" y="44983"/>
                  </a:lnTo>
                  <a:lnTo>
                    <a:pt x="23469" y="46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939832" y="1631410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0" y="23414"/>
                  </a:moveTo>
                  <a:lnTo>
                    <a:pt x="1845" y="14289"/>
                  </a:lnTo>
                  <a:lnTo>
                    <a:pt x="6877" y="6848"/>
                  </a:lnTo>
                  <a:lnTo>
                    <a:pt x="14337" y="1836"/>
                  </a:lnTo>
                  <a:lnTo>
                    <a:pt x="23469" y="0"/>
                  </a:lnTo>
                  <a:lnTo>
                    <a:pt x="32586" y="1836"/>
                  </a:lnTo>
                  <a:lnTo>
                    <a:pt x="40025" y="6848"/>
                  </a:lnTo>
                  <a:lnTo>
                    <a:pt x="45038" y="14289"/>
                  </a:lnTo>
                  <a:lnTo>
                    <a:pt x="46875" y="23414"/>
                  </a:lnTo>
                  <a:lnTo>
                    <a:pt x="45038" y="32512"/>
                  </a:lnTo>
                  <a:lnTo>
                    <a:pt x="40025" y="39956"/>
                  </a:lnTo>
                  <a:lnTo>
                    <a:pt x="32586" y="44983"/>
                  </a:lnTo>
                  <a:lnTo>
                    <a:pt x="23469" y="46828"/>
                  </a:lnTo>
                  <a:lnTo>
                    <a:pt x="14337" y="44983"/>
                  </a:lnTo>
                  <a:lnTo>
                    <a:pt x="6877" y="39956"/>
                  </a:lnTo>
                  <a:lnTo>
                    <a:pt x="1845" y="32512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938143" y="1972868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418" y="46828"/>
                  </a:moveTo>
                  <a:lnTo>
                    <a:pt x="14316" y="44983"/>
                  </a:lnTo>
                  <a:lnTo>
                    <a:pt x="6870" y="39956"/>
                  </a:lnTo>
                  <a:lnTo>
                    <a:pt x="1844" y="32512"/>
                  </a:lnTo>
                  <a:lnTo>
                    <a:pt x="0" y="23414"/>
                  </a:lnTo>
                  <a:lnTo>
                    <a:pt x="1844" y="14294"/>
                  </a:lnTo>
                  <a:lnTo>
                    <a:pt x="6870" y="6853"/>
                  </a:lnTo>
                  <a:lnTo>
                    <a:pt x="14316" y="1838"/>
                  </a:lnTo>
                  <a:lnTo>
                    <a:pt x="23418" y="0"/>
                  </a:lnTo>
                  <a:lnTo>
                    <a:pt x="32542" y="1838"/>
                  </a:lnTo>
                  <a:lnTo>
                    <a:pt x="39985" y="6853"/>
                  </a:lnTo>
                  <a:lnTo>
                    <a:pt x="45000" y="14294"/>
                  </a:lnTo>
                  <a:lnTo>
                    <a:pt x="46837" y="23414"/>
                  </a:lnTo>
                  <a:lnTo>
                    <a:pt x="45000" y="32512"/>
                  </a:lnTo>
                  <a:lnTo>
                    <a:pt x="39985" y="39956"/>
                  </a:lnTo>
                  <a:lnTo>
                    <a:pt x="32542" y="44983"/>
                  </a:lnTo>
                  <a:lnTo>
                    <a:pt x="23418" y="46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938143" y="1972868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0" y="23414"/>
                  </a:moveTo>
                  <a:lnTo>
                    <a:pt x="1844" y="14294"/>
                  </a:lnTo>
                  <a:lnTo>
                    <a:pt x="6870" y="6853"/>
                  </a:lnTo>
                  <a:lnTo>
                    <a:pt x="14316" y="1838"/>
                  </a:lnTo>
                  <a:lnTo>
                    <a:pt x="23418" y="0"/>
                  </a:lnTo>
                  <a:lnTo>
                    <a:pt x="32542" y="1838"/>
                  </a:lnTo>
                  <a:lnTo>
                    <a:pt x="39985" y="6853"/>
                  </a:lnTo>
                  <a:lnTo>
                    <a:pt x="45000" y="14294"/>
                  </a:lnTo>
                  <a:lnTo>
                    <a:pt x="46837" y="23414"/>
                  </a:lnTo>
                  <a:lnTo>
                    <a:pt x="45000" y="32512"/>
                  </a:lnTo>
                  <a:lnTo>
                    <a:pt x="39985" y="39956"/>
                  </a:lnTo>
                  <a:lnTo>
                    <a:pt x="32542" y="44983"/>
                  </a:lnTo>
                  <a:lnTo>
                    <a:pt x="23418" y="46828"/>
                  </a:lnTo>
                  <a:lnTo>
                    <a:pt x="14316" y="44983"/>
                  </a:lnTo>
                  <a:lnTo>
                    <a:pt x="6870" y="39956"/>
                  </a:lnTo>
                  <a:lnTo>
                    <a:pt x="1844" y="32512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941623" y="2274490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23406" y="45052"/>
                  </a:moveTo>
                  <a:lnTo>
                    <a:pt x="14289" y="43283"/>
                  </a:lnTo>
                  <a:lnTo>
                    <a:pt x="6850" y="38457"/>
                  </a:lnTo>
                  <a:lnTo>
                    <a:pt x="1837" y="31298"/>
                  </a:lnTo>
                  <a:lnTo>
                    <a:pt x="0" y="22526"/>
                  </a:lnTo>
                  <a:lnTo>
                    <a:pt x="1837" y="13754"/>
                  </a:lnTo>
                  <a:lnTo>
                    <a:pt x="6850" y="6594"/>
                  </a:lnTo>
                  <a:lnTo>
                    <a:pt x="14289" y="1768"/>
                  </a:lnTo>
                  <a:lnTo>
                    <a:pt x="23406" y="0"/>
                  </a:lnTo>
                  <a:lnTo>
                    <a:pt x="32508" y="1768"/>
                  </a:lnTo>
                  <a:lnTo>
                    <a:pt x="39954" y="6594"/>
                  </a:lnTo>
                  <a:lnTo>
                    <a:pt x="44980" y="13754"/>
                  </a:lnTo>
                  <a:lnTo>
                    <a:pt x="46824" y="22526"/>
                  </a:lnTo>
                  <a:lnTo>
                    <a:pt x="44980" y="31298"/>
                  </a:lnTo>
                  <a:lnTo>
                    <a:pt x="39954" y="38457"/>
                  </a:lnTo>
                  <a:lnTo>
                    <a:pt x="32508" y="43283"/>
                  </a:lnTo>
                  <a:lnTo>
                    <a:pt x="23406" y="4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941623" y="2274490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0" y="22526"/>
                  </a:moveTo>
                  <a:lnTo>
                    <a:pt x="1837" y="13754"/>
                  </a:lnTo>
                  <a:lnTo>
                    <a:pt x="6850" y="6594"/>
                  </a:lnTo>
                  <a:lnTo>
                    <a:pt x="14289" y="1768"/>
                  </a:lnTo>
                  <a:lnTo>
                    <a:pt x="23406" y="0"/>
                  </a:lnTo>
                  <a:lnTo>
                    <a:pt x="32508" y="1768"/>
                  </a:lnTo>
                  <a:lnTo>
                    <a:pt x="39954" y="6594"/>
                  </a:lnTo>
                  <a:lnTo>
                    <a:pt x="44980" y="13754"/>
                  </a:lnTo>
                  <a:lnTo>
                    <a:pt x="46824" y="22526"/>
                  </a:lnTo>
                  <a:lnTo>
                    <a:pt x="44980" y="31298"/>
                  </a:lnTo>
                  <a:lnTo>
                    <a:pt x="39954" y="38457"/>
                  </a:lnTo>
                  <a:lnTo>
                    <a:pt x="32508" y="43283"/>
                  </a:lnTo>
                  <a:lnTo>
                    <a:pt x="23406" y="45052"/>
                  </a:lnTo>
                  <a:lnTo>
                    <a:pt x="14289" y="43283"/>
                  </a:lnTo>
                  <a:lnTo>
                    <a:pt x="6850" y="38457"/>
                  </a:lnTo>
                  <a:lnTo>
                    <a:pt x="1837" y="31298"/>
                  </a:lnTo>
                  <a:lnTo>
                    <a:pt x="0" y="22526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485414" y="1619303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567" y="46778"/>
                  </a:moveTo>
                  <a:lnTo>
                    <a:pt x="13791" y="44939"/>
                  </a:lnTo>
                  <a:lnTo>
                    <a:pt x="6616" y="39925"/>
                  </a:lnTo>
                  <a:lnTo>
                    <a:pt x="1776" y="32483"/>
                  </a:lnTo>
                  <a:lnTo>
                    <a:pt x="0" y="23363"/>
                  </a:lnTo>
                  <a:lnTo>
                    <a:pt x="1776" y="14273"/>
                  </a:lnTo>
                  <a:lnTo>
                    <a:pt x="6616" y="6846"/>
                  </a:lnTo>
                  <a:lnTo>
                    <a:pt x="13791" y="1837"/>
                  </a:lnTo>
                  <a:lnTo>
                    <a:pt x="22567" y="0"/>
                  </a:lnTo>
                  <a:lnTo>
                    <a:pt x="31344" y="1837"/>
                  </a:lnTo>
                  <a:lnTo>
                    <a:pt x="38504" y="6846"/>
                  </a:lnTo>
                  <a:lnTo>
                    <a:pt x="43329" y="14273"/>
                  </a:lnTo>
                  <a:lnTo>
                    <a:pt x="45097" y="23363"/>
                  </a:lnTo>
                  <a:lnTo>
                    <a:pt x="43329" y="32483"/>
                  </a:lnTo>
                  <a:lnTo>
                    <a:pt x="38504" y="39925"/>
                  </a:lnTo>
                  <a:lnTo>
                    <a:pt x="31344" y="44939"/>
                  </a:lnTo>
                  <a:lnTo>
                    <a:pt x="22567" y="46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485414" y="1619303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0" y="23363"/>
                  </a:moveTo>
                  <a:lnTo>
                    <a:pt x="1776" y="14273"/>
                  </a:lnTo>
                  <a:lnTo>
                    <a:pt x="6616" y="6846"/>
                  </a:lnTo>
                  <a:lnTo>
                    <a:pt x="13791" y="1837"/>
                  </a:lnTo>
                  <a:lnTo>
                    <a:pt x="22567" y="0"/>
                  </a:lnTo>
                  <a:lnTo>
                    <a:pt x="31344" y="1837"/>
                  </a:lnTo>
                  <a:lnTo>
                    <a:pt x="38504" y="6846"/>
                  </a:lnTo>
                  <a:lnTo>
                    <a:pt x="43329" y="14273"/>
                  </a:lnTo>
                  <a:lnTo>
                    <a:pt x="45097" y="23363"/>
                  </a:lnTo>
                  <a:lnTo>
                    <a:pt x="43329" y="32483"/>
                  </a:lnTo>
                  <a:lnTo>
                    <a:pt x="38504" y="39925"/>
                  </a:lnTo>
                  <a:lnTo>
                    <a:pt x="31344" y="44939"/>
                  </a:lnTo>
                  <a:lnTo>
                    <a:pt x="22567" y="46778"/>
                  </a:lnTo>
                  <a:lnTo>
                    <a:pt x="13791" y="44939"/>
                  </a:lnTo>
                  <a:lnTo>
                    <a:pt x="6616" y="39925"/>
                  </a:lnTo>
                  <a:lnTo>
                    <a:pt x="1776" y="32483"/>
                  </a:lnTo>
                  <a:lnTo>
                    <a:pt x="0" y="23363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481934" y="1960761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418" y="46778"/>
                  </a:moveTo>
                  <a:lnTo>
                    <a:pt x="14300" y="44939"/>
                  </a:lnTo>
                  <a:lnTo>
                    <a:pt x="6856" y="39925"/>
                  </a:lnTo>
                  <a:lnTo>
                    <a:pt x="1839" y="32483"/>
                  </a:lnTo>
                  <a:lnTo>
                    <a:pt x="0" y="23363"/>
                  </a:lnTo>
                  <a:lnTo>
                    <a:pt x="1839" y="14273"/>
                  </a:lnTo>
                  <a:lnTo>
                    <a:pt x="6856" y="6846"/>
                  </a:lnTo>
                  <a:lnTo>
                    <a:pt x="14300" y="1837"/>
                  </a:lnTo>
                  <a:lnTo>
                    <a:pt x="23418" y="0"/>
                  </a:lnTo>
                  <a:lnTo>
                    <a:pt x="32542" y="1837"/>
                  </a:lnTo>
                  <a:lnTo>
                    <a:pt x="39985" y="6846"/>
                  </a:lnTo>
                  <a:lnTo>
                    <a:pt x="45000" y="14273"/>
                  </a:lnTo>
                  <a:lnTo>
                    <a:pt x="46837" y="23363"/>
                  </a:lnTo>
                  <a:lnTo>
                    <a:pt x="45000" y="32483"/>
                  </a:lnTo>
                  <a:lnTo>
                    <a:pt x="39985" y="39925"/>
                  </a:lnTo>
                  <a:lnTo>
                    <a:pt x="32542" y="44939"/>
                  </a:lnTo>
                  <a:lnTo>
                    <a:pt x="23418" y="46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481934" y="1960761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0" y="23363"/>
                  </a:moveTo>
                  <a:lnTo>
                    <a:pt x="1839" y="14273"/>
                  </a:lnTo>
                  <a:lnTo>
                    <a:pt x="6856" y="6846"/>
                  </a:lnTo>
                  <a:lnTo>
                    <a:pt x="14300" y="1837"/>
                  </a:lnTo>
                  <a:lnTo>
                    <a:pt x="23418" y="0"/>
                  </a:lnTo>
                  <a:lnTo>
                    <a:pt x="32542" y="1837"/>
                  </a:lnTo>
                  <a:lnTo>
                    <a:pt x="39985" y="6846"/>
                  </a:lnTo>
                  <a:lnTo>
                    <a:pt x="45000" y="14273"/>
                  </a:lnTo>
                  <a:lnTo>
                    <a:pt x="46837" y="23363"/>
                  </a:lnTo>
                  <a:lnTo>
                    <a:pt x="45000" y="32483"/>
                  </a:lnTo>
                  <a:lnTo>
                    <a:pt x="39985" y="39925"/>
                  </a:lnTo>
                  <a:lnTo>
                    <a:pt x="32542" y="44939"/>
                  </a:lnTo>
                  <a:lnTo>
                    <a:pt x="23418" y="46778"/>
                  </a:lnTo>
                  <a:lnTo>
                    <a:pt x="14300" y="44939"/>
                  </a:lnTo>
                  <a:lnTo>
                    <a:pt x="6856" y="39925"/>
                  </a:lnTo>
                  <a:lnTo>
                    <a:pt x="1839" y="32483"/>
                  </a:lnTo>
                  <a:lnTo>
                    <a:pt x="0" y="23363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487154" y="2262332"/>
              <a:ext cx="45085" cy="46990"/>
            </a:xfrm>
            <a:custGeom>
              <a:avLst/>
              <a:gdLst/>
              <a:ahLst/>
              <a:cxnLst/>
              <a:rect l="l" t="t" r="r" b="b"/>
              <a:pathLst>
                <a:path w="45084" h="46989">
                  <a:moveTo>
                    <a:pt x="22567" y="46841"/>
                  </a:moveTo>
                  <a:lnTo>
                    <a:pt x="13785" y="44996"/>
                  </a:lnTo>
                  <a:lnTo>
                    <a:pt x="6611" y="39967"/>
                  </a:lnTo>
                  <a:lnTo>
                    <a:pt x="1774" y="32519"/>
                  </a:lnTo>
                  <a:lnTo>
                    <a:pt x="0" y="23414"/>
                  </a:lnTo>
                  <a:lnTo>
                    <a:pt x="1774" y="14294"/>
                  </a:lnTo>
                  <a:lnTo>
                    <a:pt x="6611" y="6853"/>
                  </a:lnTo>
                  <a:lnTo>
                    <a:pt x="13785" y="1838"/>
                  </a:lnTo>
                  <a:lnTo>
                    <a:pt x="22567" y="0"/>
                  </a:lnTo>
                  <a:lnTo>
                    <a:pt x="31336" y="1838"/>
                  </a:lnTo>
                  <a:lnTo>
                    <a:pt x="38493" y="6853"/>
                  </a:lnTo>
                  <a:lnTo>
                    <a:pt x="43316" y="14294"/>
                  </a:lnTo>
                  <a:lnTo>
                    <a:pt x="45085" y="23414"/>
                  </a:lnTo>
                  <a:lnTo>
                    <a:pt x="43316" y="32519"/>
                  </a:lnTo>
                  <a:lnTo>
                    <a:pt x="38493" y="39967"/>
                  </a:lnTo>
                  <a:lnTo>
                    <a:pt x="31336" y="44996"/>
                  </a:lnTo>
                  <a:lnTo>
                    <a:pt x="22567" y="46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487154" y="2262332"/>
              <a:ext cx="45085" cy="46990"/>
            </a:xfrm>
            <a:custGeom>
              <a:avLst/>
              <a:gdLst/>
              <a:ahLst/>
              <a:cxnLst/>
              <a:rect l="l" t="t" r="r" b="b"/>
              <a:pathLst>
                <a:path w="45084" h="46989">
                  <a:moveTo>
                    <a:pt x="0" y="23414"/>
                  </a:moveTo>
                  <a:lnTo>
                    <a:pt x="1774" y="14294"/>
                  </a:lnTo>
                  <a:lnTo>
                    <a:pt x="6611" y="6853"/>
                  </a:lnTo>
                  <a:lnTo>
                    <a:pt x="13785" y="1838"/>
                  </a:lnTo>
                  <a:lnTo>
                    <a:pt x="22567" y="0"/>
                  </a:lnTo>
                  <a:lnTo>
                    <a:pt x="31336" y="1838"/>
                  </a:lnTo>
                  <a:lnTo>
                    <a:pt x="38493" y="6853"/>
                  </a:lnTo>
                  <a:lnTo>
                    <a:pt x="43316" y="14294"/>
                  </a:lnTo>
                  <a:lnTo>
                    <a:pt x="45085" y="23414"/>
                  </a:lnTo>
                  <a:lnTo>
                    <a:pt x="43316" y="32519"/>
                  </a:lnTo>
                  <a:lnTo>
                    <a:pt x="38493" y="39967"/>
                  </a:lnTo>
                  <a:lnTo>
                    <a:pt x="31336" y="44996"/>
                  </a:lnTo>
                  <a:lnTo>
                    <a:pt x="22567" y="46841"/>
                  </a:lnTo>
                  <a:lnTo>
                    <a:pt x="13785" y="44996"/>
                  </a:lnTo>
                  <a:lnTo>
                    <a:pt x="6611" y="39967"/>
                  </a:lnTo>
                  <a:lnTo>
                    <a:pt x="1774" y="32519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802863" y="1423447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90">
                  <a:moveTo>
                    <a:pt x="22517" y="46778"/>
                  </a:moveTo>
                  <a:lnTo>
                    <a:pt x="13748" y="44939"/>
                  </a:lnTo>
                  <a:lnTo>
                    <a:pt x="6591" y="39925"/>
                  </a:lnTo>
                  <a:lnTo>
                    <a:pt x="1768" y="32483"/>
                  </a:lnTo>
                  <a:lnTo>
                    <a:pt x="0" y="23363"/>
                  </a:lnTo>
                  <a:lnTo>
                    <a:pt x="1768" y="14268"/>
                  </a:lnTo>
                  <a:lnTo>
                    <a:pt x="6591" y="6841"/>
                  </a:lnTo>
                  <a:lnTo>
                    <a:pt x="13748" y="1835"/>
                  </a:lnTo>
                  <a:lnTo>
                    <a:pt x="22517" y="0"/>
                  </a:lnTo>
                  <a:lnTo>
                    <a:pt x="31301" y="1835"/>
                  </a:lnTo>
                  <a:lnTo>
                    <a:pt x="38479" y="6841"/>
                  </a:lnTo>
                  <a:lnTo>
                    <a:pt x="43321" y="14268"/>
                  </a:lnTo>
                  <a:lnTo>
                    <a:pt x="45097" y="23363"/>
                  </a:lnTo>
                  <a:lnTo>
                    <a:pt x="43321" y="32483"/>
                  </a:lnTo>
                  <a:lnTo>
                    <a:pt x="38479" y="39925"/>
                  </a:lnTo>
                  <a:lnTo>
                    <a:pt x="31301" y="44939"/>
                  </a:lnTo>
                  <a:lnTo>
                    <a:pt x="22517" y="46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802863" y="1423447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90">
                  <a:moveTo>
                    <a:pt x="0" y="23363"/>
                  </a:moveTo>
                  <a:lnTo>
                    <a:pt x="1768" y="14268"/>
                  </a:lnTo>
                  <a:lnTo>
                    <a:pt x="6591" y="6841"/>
                  </a:lnTo>
                  <a:lnTo>
                    <a:pt x="13748" y="1835"/>
                  </a:lnTo>
                  <a:lnTo>
                    <a:pt x="22517" y="0"/>
                  </a:lnTo>
                  <a:lnTo>
                    <a:pt x="31301" y="1835"/>
                  </a:lnTo>
                  <a:lnTo>
                    <a:pt x="38479" y="6841"/>
                  </a:lnTo>
                  <a:lnTo>
                    <a:pt x="43321" y="14268"/>
                  </a:lnTo>
                  <a:lnTo>
                    <a:pt x="45097" y="23363"/>
                  </a:lnTo>
                  <a:lnTo>
                    <a:pt x="43321" y="32483"/>
                  </a:lnTo>
                  <a:lnTo>
                    <a:pt x="38479" y="39925"/>
                  </a:lnTo>
                  <a:lnTo>
                    <a:pt x="31301" y="44939"/>
                  </a:lnTo>
                  <a:lnTo>
                    <a:pt x="22517" y="46778"/>
                  </a:lnTo>
                  <a:lnTo>
                    <a:pt x="13748" y="44939"/>
                  </a:lnTo>
                  <a:lnTo>
                    <a:pt x="6591" y="39925"/>
                  </a:lnTo>
                  <a:lnTo>
                    <a:pt x="1768" y="32483"/>
                  </a:lnTo>
                  <a:lnTo>
                    <a:pt x="0" y="23363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801123" y="1764904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529" y="46778"/>
                  </a:moveTo>
                  <a:lnTo>
                    <a:pt x="13753" y="44939"/>
                  </a:lnTo>
                  <a:lnTo>
                    <a:pt x="6592" y="39925"/>
                  </a:lnTo>
                  <a:lnTo>
                    <a:pt x="1768" y="32483"/>
                  </a:lnTo>
                  <a:lnTo>
                    <a:pt x="0" y="23363"/>
                  </a:lnTo>
                  <a:lnTo>
                    <a:pt x="1768" y="14273"/>
                  </a:lnTo>
                  <a:lnTo>
                    <a:pt x="6592" y="6846"/>
                  </a:lnTo>
                  <a:lnTo>
                    <a:pt x="13753" y="1837"/>
                  </a:lnTo>
                  <a:lnTo>
                    <a:pt x="22529" y="0"/>
                  </a:lnTo>
                  <a:lnTo>
                    <a:pt x="31306" y="1837"/>
                  </a:lnTo>
                  <a:lnTo>
                    <a:pt x="38481" y="6846"/>
                  </a:lnTo>
                  <a:lnTo>
                    <a:pt x="43321" y="14273"/>
                  </a:lnTo>
                  <a:lnTo>
                    <a:pt x="45097" y="23363"/>
                  </a:lnTo>
                  <a:lnTo>
                    <a:pt x="43321" y="32483"/>
                  </a:lnTo>
                  <a:lnTo>
                    <a:pt x="38481" y="39925"/>
                  </a:lnTo>
                  <a:lnTo>
                    <a:pt x="31306" y="44939"/>
                  </a:lnTo>
                  <a:lnTo>
                    <a:pt x="22529" y="46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801123" y="1764904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0" y="23363"/>
                  </a:moveTo>
                  <a:lnTo>
                    <a:pt x="1768" y="14273"/>
                  </a:lnTo>
                  <a:lnTo>
                    <a:pt x="6592" y="6846"/>
                  </a:lnTo>
                  <a:lnTo>
                    <a:pt x="13753" y="1837"/>
                  </a:lnTo>
                  <a:lnTo>
                    <a:pt x="22529" y="0"/>
                  </a:lnTo>
                  <a:lnTo>
                    <a:pt x="31306" y="1837"/>
                  </a:lnTo>
                  <a:lnTo>
                    <a:pt x="38481" y="6846"/>
                  </a:lnTo>
                  <a:lnTo>
                    <a:pt x="43321" y="14273"/>
                  </a:lnTo>
                  <a:lnTo>
                    <a:pt x="45097" y="23363"/>
                  </a:lnTo>
                  <a:lnTo>
                    <a:pt x="43321" y="32483"/>
                  </a:lnTo>
                  <a:lnTo>
                    <a:pt x="38481" y="39925"/>
                  </a:lnTo>
                  <a:lnTo>
                    <a:pt x="31306" y="44939"/>
                  </a:lnTo>
                  <a:lnTo>
                    <a:pt x="22529" y="46778"/>
                  </a:lnTo>
                  <a:lnTo>
                    <a:pt x="13753" y="44939"/>
                  </a:lnTo>
                  <a:lnTo>
                    <a:pt x="6592" y="39925"/>
                  </a:lnTo>
                  <a:lnTo>
                    <a:pt x="1768" y="32483"/>
                  </a:lnTo>
                  <a:lnTo>
                    <a:pt x="0" y="23363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804603" y="2066475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5">
                  <a:moveTo>
                    <a:pt x="22517" y="45052"/>
                  </a:moveTo>
                  <a:lnTo>
                    <a:pt x="13748" y="43283"/>
                  </a:lnTo>
                  <a:lnTo>
                    <a:pt x="6591" y="38457"/>
                  </a:lnTo>
                  <a:lnTo>
                    <a:pt x="1768" y="31298"/>
                  </a:lnTo>
                  <a:lnTo>
                    <a:pt x="0" y="22526"/>
                  </a:lnTo>
                  <a:lnTo>
                    <a:pt x="1768" y="13754"/>
                  </a:lnTo>
                  <a:lnTo>
                    <a:pt x="6591" y="6594"/>
                  </a:lnTo>
                  <a:lnTo>
                    <a:pt x="13748" y="1768"/>
                  </a:lnTo>
                  <a:lnTo>
                    <a:pt x="22517" y="0"/>
                  </a:lnTo>
                  <a:lnTo>
                    <a:pt x="31299" y="1768"/>
                  </a:lnTo>
                  <a:lnTo>
                    <a:pt x="38473" y="6594"/>
                  </a:lnTo>
                  <a:lnTo>
                    <a:pt x="43310" y="13754"/>
                  </a:lnTo>
                  <a:lnTo>
                    <a:pt x="45085" y="22526"/>
                  </a:lnTo>
                  <a:lnTo>
                    <a:pt x="43310" y="31298"/>
                  </a:lnTo>
                  <a:lnTo>
                    <a:pt x="38473" y="38457"/>
                  </a:lnTo>
                  <a:lnTo>
                    <a:pt x="31299" y="43283"/>
                  </a:lnTo>
                  <a:lnTo>
                    <a:pt x="22517" y="4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804603" y="2066475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5">
                  <a:moveTo>
                    <a:pt x="0" y="22526"/>
                  </a:moveTo>
                  <a:lnTo>
                    <a:pt x="1768" y="13754"/>
                  </a:lnTo>
                  <a:lnTo>
                    <a:pt x="6591" y="6594"/>
                  </a:lnTo>
                  <a:lnTo>
                    <a:pt x="13748" y="1768"/>
                  </a:lnTo>
                  <a:lnTo>
                    <a:pt x="22517" y="0"/>
                  </a:lnTo>
                  <a:lnTo>
                    <a:pt x="31299" y="1768"/>
                  </a:lnTo>
                  <a:lnTo>
                    <a:pt x="38473" y="6594"/>
                  </a:lnTo>
                  <a:lnTo>
                    <a:pt x="43310" y="13754"/>
                  </a:lnTo>
                  <a:lnTo>
                    <a:pt x="45085" y="22526"/>
                  </a:lnTo>
                  <a:lnTo>
                    <a:pt x="43310" y="31298"/>
                  </a:lnTo>
                  <a:lnTo>
                    <a:pt x="38473" y="38457"/>
                  </a:lnTo>
                  <a:lnTo>
                    <a:pt x="31299" y="43283"/>
                  </a:lnTo>
                  <a:lnTo>
                    <a:pt x="22517" y="45052"/>
                  </a:lnTo>
                  <a:lnTo>
                    <a:pt x="13748" y="43283"/>
                  </a:lnTo>
                  <a:lnTo>
                    <a:pt x="6591" y="38457"/>
                  </a:lnTo>
                  <a:lnTo>
                    <a:pt x="1768" y="31298"/>
                  </a:lnTo>
                  <a:lnTo>
                    <a:pt x="0" y="22526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341446" y="1430338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4">
                  <a:moveTo>
                    <a:pt x="23418" y="45090"/>
                  </a:moveTo>
                  <a:lnTo>
                    <a:pt x="14294" y="43316"/>
                  </a:lnTo>
                  <a:lnTo>
                    <a:pt x="6851" y="38483"/>
                  </a:lnTo>
                  <a:lnTo>
                    <a:pt x="1837" y="31325"/>
                  </a:lnTo>
                  <a:lnTo>
                    <a:pt x="0" y="22576"/>
                  </a:lnTo>
                  <a:lnTo>
                    <a:pt x="1837" y="13791"/>
                  </a:lnTo>
                  <a:lnTo>
                    <a:pt x="6851" y="6615"/>
                  </a:lnTo>
                  <a:lnTo>
                    <a:pt x="14294" y="1775"/>
                  </a:lnTo>
                  <a:lnTo>
                    <a:pt x="23418" y="0"/>
                  </a:lnTo>
                  <a:lnTo>
                    <a:pt x="32535" y="1775"/>
                  </a:lnTo>
                  <a:lnTo>
                    <a:pt x="39974" y="6615"/>
                  </a:lnTo>
                  <a:lnTo>
                    <a:pt x="44987" y="13791"/>
                  </a:lnTo>
                  <a:lnTo>
                    <a:pt x="46824" y="22576"/>
                  </a:lnTo>
                  <a:lnTo>
                    <a:pt x="44987" y="31325"/>
                  </a:lnTo>
                  <a:lnTo>
                    <a:pt x="39974" y="38483"/>
                  </a:lnTo>
                  <a:lnTo>
                    <a:pt x="32535" y="43316"/>
                  </a:lnTo>
                  <a:lnTo>
                    <a:pt x="23418" y="45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341446" y="1430338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4">
                  <a:moveTo>
                    <a:pt x="0" y="22576"/>
                  </a:moveTo>
                  <a:lnTo>
                    <a:pt x="1837" y="13791"/>
                  </a:lnTo>
                  <a:lnTo>
                    <a:pt x="6851" y="6615"/>
                  </a:lnTo>
                  <a:lnTo>
                    <a:pt x="14294" y="1775"/>
                  </a:lnTo>
                  <a:lnTo>
                    <a:pt x="23418" y="0"/>
                  </a:lnTo>
                  <a:lnTo>
                    <a:pt x="32535" y="1775"/>
                  </a:lnTo>
                  <a:lnTo>
                    <a:pt x="39974" y="6615"/>
                  </a:lnTo>
                  <a:lnTo>
                    <a:pt x="44987" y="13791"/>
                  </a:lnTo>
                  <a:lnTo>
                    <a:pt x="46824" y="22576"/>
                  </a:lnTo>
                  <a:lnTo>
                    <a:pt x="44987" y="31325"/>
                  </a:lnTo>
                  <a:lnTo>
                    <a:pt x="39974" y="38483"/>
                  </a:lnTo>
                  <a:lnTo>
                    <a:pt x="32535" y="43316"/>
                  </a:lnTo>
                  <a:lnTo>
                    <a:pt x="23418" y="45090"/>
                  </a:lnTo>
                  <a:lnTo>
                    <a:pt x="14294" y="43316"/>
                  </a:lnTo>
                  <a:lnTo>
                    <a:pt x="6851" y="38483"/>
                  </a:lnTo>
                  <a:lnTo>
                    <a:pt x="1837" y="31325"/>
                  </a:lnTo>
                  <a:lnTo>
                    <a:pt x="0" y="22576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339707" y="177179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580" y="45102"/>
                  </a:moveTo>
                  <a:lnTo>
                    <a:pt x="13796" y="43326"/>
                  </a:lnTo>
                  <a:lnTo>
                    <a:pt x="6618" y="38489"/>
                  </a:lnTo>
                  <a:lnTo>
                    <a:pt x="1776" y="31327"/>
                  </a:lnTo>
                  <a:lnTo>
                    <a:pt x="0" y="22576"/>
                  </a:lnTo>
                  <a:lnTo>
                    <a:pt x="1776" y="13797"/>
                  </a:lnTo>
                  <a:lnTo>
                    <a:pt x="6618" y="6619"/>
                  </a:lnTo>
                  <a:lnTo>
                    <a:pt x="13796" y="1776"/>
                  </a:lnTo>
                  <a:lnTo>
                    <a:pt x="22580" y="0"/>
                  </a:lnTo>
                  <a:lnTo>
                    <a:pt x="31349" y="1776"/>
                  </a:lnTo>
                  <a:lnTo>
                    <a:pt x="38506" y="6619"/>
                  </a:lnTo>
                  <a:lnTo>
                    <a:pt x="43329" y="13797"/>
                  </a:lnTo>
                  <a:lnTo>
                    <a:pt x="45097" y="22576"/>
                  </a:lnTo>
                  <a:lnTo>
                    <a:pt x="43329" y="31327"/>
                  </a:lnTo>
                  <a:lnTo>
                    <a:pt x="38506" y="38489"/>
                  </a:lnTo>
                  <a:lnTo>
                    <a:pt x="31349" y="43326"/>
                  </a:lnTo>
                  <a:lnTo>
                    <a:pt x="22580" y="45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339707" y="177179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0" y="22576"/>
                  </a:moveTo>
                  <a:lnTo>
                    <a:pt x="1776" y="13797"/>
                  </a:lnTo>
                  <a:lnTo>
                    <a:pt x="6618" y="6619"/>
                  </a:lnTo>
                  <a:lnTo>
                    <a:pt x="13796" y="1776"/>
                  </a:lnTo>
                  <a:lnTo>
                    <a:pt x="22580" y="0"/>
                  </a:lnTo>
                  <a:lnTo>
                    <a:pt x="31349" y="1776"/>
                  </a:lnTo>
                  <a:lnTo>
                    <a:pt x="38506" y="6619"/>
                  </a:lnTo>
                  <a:lnTo>
                    <a:pt x="43329" y="13797"/>
                  </a:lnTo>
                  <a:lnTo>
                    <a:pt x="45097" y="22576"/>
                  </a:lnTo>
                  <a:lnTo>
                    <a:pt x="43329" y="31327"/>
                  </a:lnTo>
                  <a:lnTo>
                    <a:pt x="38506" y="38489"/>
                  </a:lnTo>
                  <a:lnTo>
                    <a:pt x="31349" y="43326"/>
                  </a:lnTo>
                  <a:lnTo>
                    <a:pt x="22580" y="45102"/>
                  </a:lnTo>
                  <a:lnTo>
                    <a:pt x="13796" y="43326"/>
                  </a:lnTo>
                  <a:lnTo>
                    <a:pt x="6618" y="38489"/>
                  </a:lnTo>
                  <a:lnTo>
                    <a:pt x="1776" y="31327"/>
                  </a:lnTo>
                  <a:lnTo>
                    <a:pt x="0" y="22576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343186" y="2071691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406" y="46778"/>
                  </a:moveTo>
                  <a:lnTo>
                    <a:pt x="14289" y="44939"/>
                  </a:lnTo>
                  <a:lnTo>
                    <a:pt x="6850" y="39925"/>
                  </a:lnTo>
                  <a:lnTo>
                    <a:pt x="1837" y="32483"/>
                  </a:lnTo>
                  <a:lnTo>
                    <a:pt x="0" y="23363"/>
                  </a:lnTo>
                  <a:lnTo>
                    <a:pt x="1837" y="14273"/>
                  </a:lnTo>
                  <a:lnTo>
                    <a:pt x="6850" y="6846"/>
                  </a:lnTo>
                  <a:lnTo>
                    <a:pt x="14289" y="1837"/>
                  </a:lnTo>
                  <a:lnTo>
                    <a:pt x="23406" y="0"/>
                  </a:lnTo>
                  <a:lnTo>
                    <a:pt x="32530" y="1837"/>
                  </a:lnTo>
                  <a:lnTo>
                    <a:pt x="39973" y="6846"/>
                  </a:lnTo>
                  <a:lnTo>
                    <a:pt x="44987" y="14273"/>
                  </a:lnTo>
                  <a:lnTo>
                    <a:pt x="46824" y="23363"/>
                  </a:lnTo>
                  <a:lnTo>
                    <a:pt x="44987" y="32483"/>
                  </a:lnTo>
                  <a:lnTo>
                    <a:pt x="39973" y="39925"/>
                  </a:lnTo>
                  <a:lnTo>
                    <a:pt x="32530" y="44939"/>
                  </a:lnTo>
                  <a:lnTo>
                    <a:pt x="23406" y="46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343186" y="2071691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0" y="23363"/>
                  </a:moveTo>
                  <a:lnTo>
                    <a:pt x="1837" y="14273"/>
                  </a:lnTo>
                  <a:lnTo>
                    <a:pt x="6850" y="6846"/>
                  </a:lnTo>
                  <a:lnTo>
                    <a:pt x="14289" y="1837"/>
                  </a:lnTo>
                  <a:lnTo>
                    <a:pt x="23406" y="0"/>
                  </a:lnTo>
                  <a:lnTo>
                    <a:pt x="32530" y="1837"/>
                  </a:lnTo>
                  <a:lnTo>
                    <a:pt x="39973" y="6846"/>
                  </a:lnTo>
                  <a:lnTo>
                    <a:pt x="44987" y="14273"/>
                  </a:lnTo>
                  <a:lnTo>
                    <a:pt x="46824" y="23363"/>
                  </a:lnTo>
                  <a:lnTo>
                    <a:pt x="44987" y="32483"/>
                  </a:lnTo>
                  <a:lnTo>
                    <a:pt x="39973" y="39925"/>
                  </a:lnTo>
                  <a:lnTo>
                    <a:pt x="32530" y="44939"/>
                  </a:lnTo>
                  <a:lnTo>
                    <a:pt x="23406" y="46778"/>
                  </a:lnTo>
                  <a:lnTo>
                    <a:pt x="14289" y="44939"/>
                  </a:lnTo>
                  <a:lnTo>
                    <a:pt x="6850" y="39925"/>
                  </a:lnTo>
                  <a:lnTo>
                    <a:pt x="1837" y="32483"/>
                  </a:lnTo>
                  <a:lnTo>
                    <a:pt x="0" y="23363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632848" y="1497954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90">
                  <a:moveTo>
                    <a:pt x="22580" y="46778"/>
                  </a:moveTo>
                  <a:lnTo>
                    <a:pt x="13796" y="44942"/>
                  </a:lnTo>
                  <a:lnTo>
                    <a:pt x="6618" y="39936"/>
                  </a:lnTo>
                  <a:lnTo>
                    <a:pt x="1776" y="32509"/>
                  </a:lnTo>
                  <a:lnTo>
                    <a:pt x="0" y="23414"/>
                  </a:lnTo>
                  <a:lnTo>
                    <a:pt x="1776" y="14294"/>
                  </a:lnTo>
                  <a:lnTo>
                    <a:pt x="6618" y="6853"/>
                  </a:lnTo>
                  <a:lnTo>
                    <a:pt x="13796" y="1838"/>
                  </a:lnTo>
                  <a:lnTo>
                    <a:pt x="22580" y="0"/>
                  </a:lnTo>
                  <a:lnTo>
                    <a:pt x="31349" y="1838"/>
                  </a:lnTo>
                  <a:lnTo>
                    <a:pt x="38506" y="6853"/>
                  </a:lnTo>
                  <a:lnTo>
                    <a:pt x="43329" y="14294"/>
                  </a:lnTo>
                  <a:lnTo>
                    <a:pt x="45097" y="23414"/>
                  </a:lnTo>
                  <a:lnTo>
                    <a:pt x="43329" y="32509"/>
                  </a:lnTo>
                  <a:lnTo>
                    <a:pt x="38506" y="39936"/>
                  </a:lnTo>
                  <a:lnTo>
                    <a:pt x="31349" y="44942"/>
                  </a:lnTo>
                  <a:lnTo>
                    <a:pt x="22580" y="46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632848" y="1497954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90">
                  <a:moveTo>
                    <a:pt x="0" y="23414"/>
                  </a:moveTo>
                  <a:lnTo>
                    <a:pt x="1776" y="14294"/>
                  </a:lnTo>
                  <a:lnTo>
                    <a:pt x="6618" y="6853"/>
                  </a:lnTo>
                  <a:lnTo>
                    <a:pt x="13796" y="1838"/>
                  </a:lnTo>
                  <a:lnTo>
                    <a:pt x="22580" y="0"/>
                  </a:lnTo>
                  <a:lnTo>
                    <a:pt x="31349" y="1838"/>
                  </a:lnTo>
                  <a:lnTo>
                    <a:pt x="38506" y="6853"/>
                  </a:lnTo>
                  <a:lnTo>
                    <a:pt x="43329" y="14294"/>
                  </a:lnTo>
                  <a:lnTo>
                    <a:pt x="45097" y="23414"/>
                  </a:lnTo>
                  <a:lnTo>
                    <a:pt x="43329" y="32509"/>
                  </a:lnTo>
                  <a:lnTo>
                    <a:pt x="38506" y="39936"/>
                  </a:lnTo>
                  <a:lnTo>
                    <a:pt x="31349" y="44942"/>
                  </a:lnTo>
                  <a:lnTo>
                    <a:pt x="22580" y="46778"/>
                  </a:lnTo>
                  <a:lnTo>
                    <a:pt x="13796" y="44942"/>
                  </a:lnTo>
                  <a:lnTo>
                    <a:pt x="6618" y="39936"/>
                  </a:lnTo>
                  <a:lnTo>
                    <a:pt x="1776" y="32509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629381" y="1839412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406" y="46790"/>
                  </a:moveTo>
                  <a:lnTo>
                    <a:pt x="14289" y="44953"/>
                  </a:lnTo>
                  <a:lnTo>
                    <a:pt x="6850" y="39942"/>
                  </a:lnTo>
                  <a:lnTo>
                    <a:pt x="1837" y="32511"/>
                  </a:lnTo>
                  <a:lnTo>
                    <a:pt x="0" y="23414"/>
                  </a:lnTo>
                  <a:lnTo>
                    <a:pt x="1837" y="14294"/>
                  </a:lnTo>
                  <a:lnTo>
                    <a:pt x="6850" y="6853"/>
                  </a:lnTo>
                  <a:lnTo>
                    <a:pt x="14289" y="1838"/>
                  </a:lnTo>
                  <a:lnTo>
                    <a:pt x="23406" y="0"/>
                  </a:lnTo>
                  <a:lnTo>
                    <a:pt x="32530" y="1838"/>
                  </a:lnTo>
                  <a:lnTo>
                    <a:pt x="39973" y="6853"/>
                  </a:lnTo>
                  <a:lnTo>
                    <a:pt x="44987" y="14294"/>
                  </a:lnTo>
                  <a:lnTo>
                    <a:pt x="46824" y="23414"/>
                  </a:lnTo>
                  <a:lnTo>
                    <a:pt x="44987" y="32511"/>
                  </a:lnTo>
                  <a:lnTo>
                    <a:pt x="39973" y="39942"/>
                  </a:lnTo>
                  <a:lnTo>
                    <a:pt x="32530" y="44953"/>
                  </a:lnTo>
                  <a:lnTo>
                    <a:pt x="23406" y="46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629381" y="1839412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0" y="23414"/>
                  </a:moveTo>
                  <a:lnTo>
                    <a:pt x="1837" y="14294"/>
                  </a:lnTo>
                  <a:lnTo>
                    <a:pt x="6850" y="6853"/>
                  </a:lnTo>
                  <a:lnTo>
                    <a:pt x="14289" y="1838"/>
                  </a:lnTo>
                  <a:lnTo>
                    <a:pt x="23406" y="0"/>
                  </a:lnTo>
                  <a:lnTo>
                    <a:pt x="32530" y="1838"/>
                  </a:lnTo>
                  <a:lnTo>
                    <a:pt x="39973" y="6853"/>
                  </a:lnTo>
                  <a:lnTo>
                    <a:pt x="44987" y="14294"/>
                  </a:lnTo>
                  <a:lnTo>
                    <a:pt x="46824" y="23414"/>
                  </a:lnTo>
                  <a:lnTo>
                    <a:pt x="44987" y="32511"/>
                  </a:lnTo>
                  <a:lnTo>
                    <a:pt x="39973" y="39942"/>
                  </a:lnTo>
                  <a:lnTo>
                    <a:pt x="32530" y="44953"/>
                  </a:lnTo>
                  <a:lnTo>
                    <a:pt x="23406" y="46790"/>
                  </a:lnTo>
                  <a:lnTo>
                    <a:pt x="14289" y="44953"/>
                  </a:lnTo>
                  <a:lnTo>
                    <a:pt x="6850" y="39942"/>
                  </a:lnTo>
                  <a:lnTo>
                    <a:pt x="1837" y="32511"/>
                  </a:lnTo>
                  <a:lnTo>
                    <a:pt x="0" y="2341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634588" y="2140995"/>
              <a:ext cx="45720" cy="45085"/>
            </a:xfrm>
            <a:custGeom>
              <a:avLst/>
              <a:gdLst/>
              <a:ahLst/>
              <a:cxnLst/>
              <a:rect l="l" t="t" r="r" b="b"/>
              <a:pathLst>
                <a:path w="45720" h="45085">
                  <a:moveTo>
                    <a:pt x="22567" y="45090"/>
                  </a:moveTo>
                  <a:lnTo>
                    <a:pt x="13791" y="43315"/>
                  </a:lnTo>
                  <a:lnTo>
                    <a:pt x="6616" y="38481"/>
                  </a:lnTo>
                  <a:lnTo>
                    <a:pt x="1776" y="31320"/>
                  </a:lnTo>
                  <a:lnTo>
                    <a:pt x="0" y="22564"/>
                  </a:lnTo>
                  <a:lnTo>
                    <a:pt x="1776" y="13786"/>
                  </a:lnTo>
                  <a:lnTo>
                    <a:pt x="6616" y="6613"/>
                  </a:lnTo>
                  <a:lnTo>
                    <a:pt x="13791" y="1774"/>
                  </a:lnTo>
                  <a:lnTo>
                    <a:pt x="22567" y="0"/>
                  </a:lnTo>
                  <a:lnTo>
                    <a:pt x="31344" y="1774"/>
                  </a:lnTo>
                  <a:lnTo>
                    <a:pt x="38504" y="6613"/>
                  </a:lnTo>
                  <a:lnTo>
                    <a:pt x="43329" y="13786"/>
                  </a:lnTo>
                  <a:lnTo>
                    <a:pt x="45097" y="22564"/>
                  </a:lnTo>
                  <a:lnTo>
                    <a:pt x="43329" y="31320"/>
                  </a:lnTo>
                  <a:lnTo>
                    <a:pt x="38504" y="38481"/>
                  </a:lnTo>
                  <a:lnTo>
                    <a:pt x="31344" y="43315"/>
                  </a:lnTo>
                  <a:lnTo>
                    <a:pt x="22567" y="45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634588" y="2140995"/>
              <a:ext cx="45720" cy="45085"/>
            </a:xfrm>
            <a:custGeom>
              <a:avLst/>
              <a:gdLst/>
              <a:ahLst/>
              <a:cxnLst/>
              <a:rect l="l" t="t" r="r" b="b"/>
              <a:pathLst>
                <a:path w="45720" h="45085">
                  <a:moveTo>
                    <a:pt x="0" y="22564"/>
                  </a:moveTo>
                  <a:lnTo>
                    <a:pt x="1776" y="13786"/>
                  </a:lnTo>
                  <a:lnTo>
                    <a:pt x="6616" y="6613"/>
                  </a:lnTo>
                  <a:lnTo>
                    <a:pt x="13791" y="1774"/>
                  </a:lnTo>
                  <a:lnTo>
                    <a:pt x="22567" y="0"/>
                  </a:lnTo>
                  <a:lnTo>
                    <a:pt x="31344" y="1774"/>
                  </a:lnTo>
                  <a:lnTo>
                    <a:pt x="38504" y="6613"/>
                  </a:lnTo>
                  <a:lnTo>
                    <a:pt x="43329" y="13786"/>
                  </a:lnTo>
                  <a:lnTo>
                    <a:pt x="45097" y="22564"/>
                  </a:lnTo>
                  <a:lnTo>
                    <a:pt x="43329" y="31320"/>
                  </a:lnTo>
                  <a:lnTo>
                    <a:pt x="38504" y="38481"/>
                  </a:lnTo>
                  <a:lnTo>
                    <a:pt x="31344" y="43315"/>
                  </a:lnTo>
                  <a:lnTo>
                    <a:pt x="22567" y="45090"/>
                  </a:lnTo>
                  <a:lnTo>
                    <a:pt x="13791" y="43315"/>
                  </a:lnTo>
                  <a:lnTo>
                    <a:pt x="6616" y="38481"/>
                  </a:lnTo>
                  <a:lnTo>
                    <a:pt x="1776" y="31320"/>
                  </a:lnTo>
                  <a:lnTo>
                    <a:pt x="0" y="22564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88792" y="1390497"/>
              <a:ext cx="85039" cy="32943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9188792" y="1390501"/>
              <a:ext cx="85090" cy="33020"/>
            </a:xfrm>
            <a:custGeom>
              <a:avLst/>
              <a:gdLst/>
              <a:ahLst/>
              <a:cxnLst/>
              <a:rect l="l" t="t" r="r" b="b"/>
              <a:pathLst>
                <a:path w="85090" h="33019">
                  <a:moveTo>
                    <a:pt x="0" y="16472"/>
                  </a:moveTo>
                  <a:lnTo>
                    <a:pt x="3343" y="10049"/>
                  </a:lnTo>
                  <a:lnTo>
                    <a:pt x="12458" y="4814"/>
                  </a:lnTo>
                  <a:lnTo>
                    <a:pt x="25974" y="1290"/>
                  </a:lnTo>
                  <a:lnTo>
                    <a:pt x="42519" y="0"/>
                  </a:lnTo>
                  <a:lnTo>
                    <a:pt x="59064" y="1290"/>
                  </a:lnTo>
                  <a:lnTo>
                    <a:pt x="72580" y="4814"/>
                  </a:lnTo>
                  <a:lnTo>
                    <a:pt x="81695" y="10049"/>
                  </a:lnTo>
                  <a:lnTo>
                    <a:pt x="85039" y="16472"/>
                  </a:lnTo>
                  <a:lnTo>
                    <a:pt x="81695" y="22874"/>
                  </a:lnTo>
                  <a:lnTo>
                    <a:pt x="72580" y="28111"/>
                  </a:lnTo>
                  <a:lnTo>
                    <a:pt x="59064" y="31647"/>
                  </a:lnTo>
                  <a:lnTo>
                    <a:pt x="42519" y="32945"/>
                  </a:lnTo>
                  <a:lnTo>
                    <a:pt x="25974" y="31647"/>
                  </a:lnTo>
                  <a:lnTo>
                    <a:pt x="12458" y="28111"/>
                  </a:lnTo>
                  <a:lnTo>
                    <a:pt x="3343" y="22874"/>
                  </a:lnTo>
                  <a:lnTo>
                    <a:pt x="0" y="16472"/>
                  </a:lnTo>
                  <a:close/>
                </a:path>
              </a:pathLst>
            </a:custGeom>
            <a:ln w="7945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903741" y="1715744"/>
              <a:ext cx="1282700" cy="821055"/>
            </a:xfrm>
            <a:custGeom>
              <a:avLst/>
              <a:gdLst/>
              <a:ahLst/>
              <a:cxnLst/>
              <a:rect l="l" t="t" r="r" b="b"/>
              <a:pathLst>
                <a:path w="1282700" h="821055">
                  <a:moveTo>
                    <a:pt x="1282446" y="820445"/>
                  </a:moveTo>
                  <a:lnTo>
                    <a:pt x="0" y="820445"/>
                  </a:lnTo>
                  <a:lnTo>
                    <a:pt x="0" y="0"/>
                  </a:lnTo>
                  <a:lnTo>
                    <a:pt x="1282446" y="0"/>
                  </a:lnTo>
                  <a:lnTo>
                    <a:pt x="1282446" y="820445"/>
                  </a:lnTo>
                  <a:close/>
                </a:path>
              </a:pathLst>
            </a:custGeom>
            <a:solidFill>
              <a:srgbClr val="FFFFFF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449868" y="1262214"/>
              <a:ext cx="454025" cy="1274445"/>
            </a:xfrm>
            <a:custGeom>
              <a:avLst/>
              <a:gdLst/>
              <a:ahLst/>
              <a:cxnLst/>
              <a:rect l="l" t="t" r="r" b="b"/>
              <a:pathLst>
                <a:path w="454025" h="1274445">
                  <a:moveTo>
                    <a:pt x="453872" y="1273962"/>
                  </a:moveTo>
                  <a:lnTo>
                    <a:pt x="0" y="820483"/>
                  </a:lnTo>
                  <a:lnTo>
                    <a:pt x="0" y="0"/>
                  </a:lnTo>
                  <a:lnTo>
                    <a:pt x="453872" y="453529"/>
                  </a:lnTo>
                  <a:lnTo>
                    <a:pt x="453872" y="1273962"/>
                  </a:lnTo>
                  <a:close/>
                </a:path>
              </a:pathLst>
            </a:custGeom>
            <a:solidFill>
              <a:srgbClr val="CDCDCD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449868" y="1262214"/>
              <a:ext cx="1736725" cy="454025"/>
            </a:xfrm>
            <a:custGeom>
              <a:avLst/>
              <a:gdLst/>
              <a:ahLst/>
              <a:cxnLst/>
              <a:rect l="l" t="t" r="r" b="b"/>
              <a:pathLst>
                <a:path w="1736725" h="454025">
                  <a:moveTo>
                    <a:pt x="1736318" y="453529"/>
                  </a:moveTo>
                  <a:lnTo>
                    <a:pt x="453872" y="453529"/>
                  </a:lnTo>
                  <a:lnTo>
                    <a:pt x="0" y="0"/>
                  </a:lnTo>
                  <a:lnTo>
                    <a:pt x="1282445" y="0"/>
                  </a:lnTo>
                  <a:lnTo>
                    <a:pt x="1736318" y="453529"/>
                  </a:lnTo>
                  <a:close/>
                </a:path>
              </a:pathLst>
            </a:custGeom>
            <a:solidFill>
              <a:srgbClr val="FFFFFF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449868" y="1262210"/>
              <a:ext cx="1736725" cy="1274445"/>
            </a:xfrm>
            <a:custGeom>
              <a:avLst/>
              <a:gdLst/>
              <a:ahLst/>
              <a:cxnLst/>
              <a:rect l="l" t="t" r="r" b="b"/>
              <a:pathLst>
                <a:path w="1736725" h="1274445">
                  <a:moveTo>
                    <a:pt x="1736318" y="453529"/>
                  </a:moveTo>
                  <a:lnTo>
                    <a:pt x="1282445" y="0"/>
                  </a:lnTo>
                  <a:lnTo>
                    <a:pt x="0" y="0"/>
                  </a:lnTo>
                  <a:lnTo>
                    <a:pt x="0" y="820496"/>
                  </a:lnTo>
                  <a:lnTo>
                    <a:pt x="453872" y="1273975"/>
                  </a:lnTo>
                  <a:lnTo>
                    <a:pt x="1736318" y="1273975"/>
                  </a:lnTo>
                  <a:lnTo>
                    <a:pt x="1736318" y="453529"/>
                  </a:lnTo>
                  <a:close/>
                </a:path>
                <a:path w="1736725" h="1274445">
                  <a:moveTo>
                    <a:pt x="1736318" y="453529"/>
                  </a:moveTo>
                  <a:lnTo>
                    <a:pt x="453872" y="453529"/>
                  </a:lnTo>
                  <a:lnTo>
                    <a:pt x="0" y="0"/>
                  </a:lnTo>
                </a:path>
                <a:path w="1736725" h="1274445">
                  <a:moveTo>
                    <a:pt x="453872" y="453529"/>
                  </a:moveTo>
                  <a:lnTo>
                    <a:pt x="453872" y="1273975"/>
                  </a:lnTo>
                </a:path>
              </a:pathLst>
            </a:custGeom>
            <a:ln w="7947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59256" y="3394773"/>
              <a:ext cx="648144" cy="821131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7359259" y="3394773"/>
              <a:ext cx="648335" cy="821690"/>
            </a:xfrm>
            <a:custGeom>
              <a:avLst/>
              <a:gdLst/>
              <a:ahLst/>
              <a:cxnLst/>
              <a:rect l="l" t="t" r="r" b="b"/>
              <a:pathLst>
                <a:path w="648334" h="821689">
                  <a:moveTo>
                    <a:pt x="648140" y="22021"/>
                  </a:moveTo>
                  <a:lnTo>
                    <a:pt x="626112" y="0"/>
                  </a:lnTo>
                  <a:lnTo>
                    <a:pt x="0" y="0"/>
                  </a:lnTo>
                  <a:lnTo>
                    <a:pt x="0" y="799058"/>
                  </a:lnTo>
                  <a:lnTo>
                    <a:pt x="22015" y="821131"/>
                  </a:lnTo>
                  <a:lnTo>
                    <a:pt x="648140" y="821131"/>
                  </a:lnTo>
                  <a:lnTo>
                    <a:pt x="648140" y="22021"/>
                  </a:lnTo>
                  <a:close/>
                </a:path>
                <a:path w="648334" h="821689">
                  <a:moveTo>
                    <a:pt x="648140" y="22021"/>
                  </a:moveTo>
                  <a:lnTo>
                    <a:pt x="22015" y="22021"/>
                  </a:lnTo>
                  <a:lnTo>
                    <a:pt x="0" y="0"/>
                  </a:lnTo>
                </a:path>
              </a:pathLst>
            </a:custGeom>
            <a:ln w="78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384009" y="3416795"/>
              <a:ext cx="0" cy="799465"/>
            </a:xfrm>
            <a:custGeom>
              <a:avLst/>
              <a:gdLst/>
              <a:ahLst/>
              <a:cxnLst/>
              <a:rect l="l" t="t" r="r" b="b"/>
              <a:pathLst>
                <a:path h="799464">
                  <a:moveTo>
                    <a:pt x="0" y="0"/>
                  </a:moveTo>
                  <a:lnTo>
                    <a:pt x="0" y="799109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22859" y="3394773"/>
              <a:ext cx="659955" cy="82113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722861" y="3394773"/>
              <a:ext cx="660400" cy="821690"/>
            </a:xfrm>
            <a:custGeom>
              <a:avLst/>
              <a:gdLst/>
              <a:ahLst/>
              <a:cxnLst/>
              <a:rect l="l" t="t" r="r" b="b"/>
              <a:pathLst>
                <a:path w="660400" h="821689">
                  <a:moveTo>
                    <a:pt x="659959" y="22415"/>
                  </a:moveTo>
                  <a:lnTo>
                    <a:pt x="637538" y="0"/>
                  </a:lnTo>
                  <a:lnTo>
                    <a:pt x="0" y="0"/>
                  </a:lnTo>
                  <a:lnTo>
                    <a:pt x="0" y="798652"/>
                  </a:lnTo>
                  <a:lnTo>
                    <a:pt x="22421" y="821131"/>
                  </a:lnTo>
                  <a:lnTo>
                    <a:pt x="659959" y="821131"/>
                  </a:lnTo>
                  <a:lnTo>
                    <a:pt x="659959" y="22415"/>
                  </a:lnTo>
                  <a:close/>
                </a:path>
                <a:path w="660400" h="821689">
                  <a:moveTo>
                    <a:pt x="659959" y="22415"/>
                  </a:moveTo>
                  <a:lnTo>
                    <a:pt x="22421" y="22415"/>
                  </a:lnTo>
                  <a:lnTo>
                    <a:pt x="0" y="0"/>
                  </a:lnTo>
                </a:path>
                <a:path w="660400" h="821689">
                  <a:moveTo>
                    <a:pt x="22421" y="22415"/>
                  </a:moveTo>
                  <a:lnTo>
                    <a:pt x="22421" y="821131"/>
                  </a:lnTo>
                </a:path>
              </a:pathLst>
            </a:custGeom>
            <a:ln w="78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65313" y="3489273"/>
              <a:ext cx="648157" cy="827036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7465323" y="3489274"/>
              <a:ext cx="648335" cy="827405"/>
            </a:xfrm>
            <a:custGeom>
              <a:avLst/>
              <a:gdLst/>
              <a:ahLst/>
              <a:cxnLst/>
              <a:rect l="l" t="t" r="r" b="b"/>
              <a:pathLst>
                <a:path w="648334" h="827404">
                  <a:moveTo>
                    <a:pt x="648140" y="22072"/>
                  </a:moveTo>
                  <a:lnTo>
                    <a:pt x="626112" y="0"/>
                  </a:lnTo>
                  <a:lnTo>
                    <a:pt x="0" y="0"/>
                  </a:lnTo>
                  <a:lnTo>
                    <a:pt x="0" y="804964"/>
                  </a:lnTo>
                  <a:lnTo>
                    <a:pt x="22015" y="827036"/>
                  </a:lnTo>
                  <a:lnTo>
                    <a:pt x="648140" y="827036"/>
                  </a:lnTo>
                  <a:lnTo>
                    <a:pt x="648140" y="22072"/>
                  </a:lnTo>
                  <a:close/>
                </a:path>
                <a:path w="648334" h="827404">
                  <a:moveTo>
                    <a:pt x="648140" y="22072"/>
                  </a:moveTo>
                  <a:lnTo>
                    <a:pt x="22015" y="22072"/>
                  </a:lnTo>
                  <a:lnTo>
                    <a:pt x="0" y="0"/>
                  </a:lnTo>
                </a:path>
                <a:path w="648334" h="827404">
                  <a:moveTo>
                    <a:pt x="22015" y="22072"/>
                  </a:moveTo>
                  <a:lnTo>
                    <a:pt x="22015" y="827036"/>
                  </a:lnTo>
                </a:path>
              </a:pathLst>
            </a:custGeom>
            <a:ln w="78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23023" y="3489273"/>
              <a:ext cx="659955" cy="827049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6823022" y="3489274"/>
              <a:ext cx="660400" cy="827405"/>
            </a:xfrm>
            <a:custGeom>
              <a:avLst/>
              <a:gdLst/>
              <a:ahLst/>
              <a:cxnLst/>
              <a:rect l="l" t="t" r="r" b="b"/>
              <a:pathLst>
                <a:path w="660400" h="827404">
                  <a:moveTo>
                    <a:pt x="659959" y="22479"/>
                  </a:moveTo>
                  <a:lnTo>
                    <a:pt x="637538" y="0"/>
                  </a:lnTo>
                  <a:lnTo>
                    <a:pt x="0" y="0"/>
                  </a:lnTo>
                  <a:lnTo>
                    <a:pt x="0" y="804570"/>
                  </a:lnTo>
                  <a:lnTo>
                    <a:pt x="22421" y="827036"/>
                  </a:lnTo>
                  <a:lnTo>
                    <a:pt x="659959" y="827036"/>
                  </a:lnTo>
                  <a:lnTo>
                    <a:pt x="659959" y="22479"/>
                  </a:lnTo>
                  <a:close/>
                </a:path>
                <a:path w="660400" h="827404">
                  <a:moveTo>
                    <a:pt x="659959" y="22479"/>
                  </a:moveTo>
                  <a:lnTo>
                    <a:pt x="22421" y="22479"/>
                  </a:lnTo>
                  <a:lnTo>
                    <a:pt x="0" y="0"/>
                  </a:lnTo>
                </a:path>
                <a:path w="660400" h="827404">
                  <a:moveTo>
                    <a:pt x="22421" y="22479"/>
                  </a:moveTo>
                  <a:lnTo>
                    <a:pt x="22421" y="827036"/>
                  </a:lnTo>
                </a:path>
              </a:pathLst>
            </a:custGeom>
            <a:ln w="78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92021" y="3622179"/>
              <a:ext cx="648144" cy="827036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7636169" y="370785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74" y="47231"/>
                  </a:moveTo>
                  <a:lnTo>
                    <a:pt x="14407" y="45376"/>
                  </a:lnTo>
                  <a:lnTo>
                    <a:pt x="6913" y="40316"/>
                  </a:lnTo>
                  <a:lnTo>
                    <a:pt x="1855" y="32808"/>
                  </a:lnTo>
                  <a:lnTo>
                    <a:pt x="0" y="23609"/>
                  </a:lnTo>
                  <a:lnTo>
                    <a:pt x="1855" y="14417"/>
                  </a:lnTo>
                  <a:lnTo>
                    <a:pt x="6913" y="6913"/>
                  </a:lnTo>
                  <a:lnTo>
                    <a:pt x="14407" y="1854"/>
                  </a:lnTo>
                  <a:lnTo>
                    <a:pt x="23574" y="0"/>
                  </a:lnTo>
                  <a:lnTo>
                    <a:pt x="32767" y="1854"/>
                  </a:lnTo>
                  <a:lnTo>
                    <a:pt x="40272" y="6913"/>
                  </a:lnTo>
                  <a:lnTo>
                    <a:pt x="45331" y="14417"/>
                  </a:lnTo>
                  <a:lnTo>
                    <a:pt x="47186" y="23609"/>
                  </a:lnTo>
                  <a:lnTo>
                    <a:pt x="45331" y="32808"/>
                  </a:lnTo>
                  <a:lnTo>
                    <a:pt x="40272" y="40316"/>
                  </a:lnTo>
                  <a:lnTo>
                    <a:pt x="32767" y="45376"/>
                  </a:lnTo>
                  <a:lnTo>
                    <a:pt x="23574" y="4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636169" y="370785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09"/>
                  </a:moveTo>
                  <a:lnTo>
                    <a:pt x="1855" y="14417"/>
                  </a:lnTo>
                  <a:lnTo>
                    <a:pt x="6913" y="6913"/>
                  </a:lnTo>
                  <a:lnTo>
                    <a:pt x="14407" y="1854"/>
                  </a:lnTo>
                  <a:lnTo>
                    <a:pt x="23574" y="0"/>
                  </a:lnTo>
                  <a:lnTo>
                    <a:pt x="32767" y="1854"/>
                  </a:lnTo>
                  <a:lnTo>
                    <a:pt x="40272" y="6913"/>
                  </a:lnTo>
                  <a:lnTo>
                    <a:pt x="45331" y="14417"/>
                  </a:lnTo>
                  <a:lnTo>
                    <a:pt x="47186" y="23609"/>
                  </a:lnTo>
                  <a:lnTo>
                    <a:pt x="45331" y="32808"/>
                  </a:lnTo>
                  <a:lnTo>
                    <a:pt x="40272" y="40316"/>
                  </a:lnTo>
                  <a:lnTo>
                    <a:pt x="32767" y="45376"/>
                  </a:lnTo>
                  <a:lnTo>
                    <a:pt x="23574" y="47231"/>
                  </a:lnTo>
                  <a:lnTo>
                    <a:pt x="14407" y="45376"/>
                  </a:lnTo>
                  <a:lnTo>
                    <a:pt x="6913" y="40316"/>
                  </a:lnTo>
                  <a:lnTo>
                    <a:pt x="1855" y="32808"/>
                  </a:lnTo>
                  <a:lnTo>
                    <a:pt x="0" y="23609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636169" y="4038650"/>
              <a:ext cx="41910" cy="47625"/>
            </a:xfrm>
            <a:custGeom>
              <a:avLst/>
              <a:gdLst/>
              <a:ahLst/>
              <a:cxnLst/>
              <a:rect l="l" t="t" r="r" b="b"/>
              <a:pathLst>
                <a:path w="41909" h="47625">
                  <a:moveTo>
                    <a:pt x="20647" y="47282"/>
                  </a:moveTo>
                  <a:lnTo>
                    <a:pt x="12606" y="45419"/>
                  </a:lnTo>
                  <a:lnTo>
                    <a:pt x="6043" y="40347"/>
                  </a:lnTo>
                  <a:lnTo>
                    <a:pt x="1621" y="32837"/>
                  </a:lnTo>
                  <a:lnTo>
                    <a:pt x="0" y="23660"/>
                  </a:lnTo>
                  <a:lnTo>
                    <a:pt x="1621" y="14439"/>
                  </a:lnTo>
                  <a:lnTo>
                    <a:pt x="6043" y="6919"/>
                  </a:lnTo>
                  <a:lnTo>
                    <a:pt x="12606" y="1855"/>
                  </a:lnTo>
                  <a:lnTo>
                    <a:pt x="20647" y="0"/>
                  </a:lnTo>
                  <a:lnTo>
                    <a:pt x="28681" y="1855"/>
                  </a:lnTo>
                  <a:lnTo>
                    <a:pt x="35240" y="6919"/>
                  </a:lnTo>
                  <a:lnTo>
                    <a:pt x="39662" y="14439"/>
                  </a:lnTo>
                  <a:lnTo>
                    <a:pt x="41283" y="23660"/>
                  </a:lnTo>
                  <a:lnTo>
                    <a:pt x="39662" y="32837"/>
                  </a:lnTo>
                  <a:lnTo>
                    <a:pt x="35240" y="40347"/>
                  </a:lnTo>
                  <a:lnTo>
                    <a:pt x="28681" y="45419"/>
                  </a:lnTo>
                  <a:lnTo>
                    <a:pt x="20647" y="47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636169" y="4038650"/>
              <a:ext cx="41910" cy="47625"/>
            </a:xfrm>
            <a:custGeom>
              <a:avLst/>
              <a:gdLst/>
              <a:ahLst/>
              <a:cxnLst/>
              <a:rect l="l" t="t" r="r" b="b"/>
              <a:pathLst>
                <a:path w="41909" h="47625">
                  <a:moveTo>
                    <a:pt x="0" y="23660"/>
                  </a:moveTo>
                  <a:lnTo>
                    <a:pt x="1621" y="14439"/>
                  </a:lnTo>
                  <a:lnTo>
                    <a:pt x="6043" y="6919"/>
                  </a:lnTo>
                  <a:lnTo>
                    <a:pt x="12606" y="1855"/>
                  </a:lnTo>
                  <a:lnTo>
                    <a:pt x="20647" y="0"/>
                  </a:lnTo>
                  <a:lnTo>
                    <a:pt x="28681" y="1855"/>
                  </a:lnTo>
                  <a:lnTo>
                    <a:pt x="35240" y="6919"/>
                  </a:lnTo>
                  <a:lnTo>
                    <a:pt x="39662" y="14439"/>
                  </a:lnTo>
                  <a:lnTo>
                    <a:pt x="41283" y="23660"/>
                  </a:lnTo>
                  <a:lnTo>
                    <a:pt x="39662" y="32837"/>
                  </a:lnTo>
                  <a:lnTo>
                    <a:pt x="35240" y="40347"/>
                  </a:lnTo>
                  <a:lnTo>
                    <a:pt x="28681" y="45419"/>
                  </a:lnTo>
                  <a:lnTo>
                    <a:pt x="20647" y="47282"/>
                  </a:lnTo>
                  <a:lnTo>
                    <a:pt x="12606" y="45419"/>
                  </a:lnTo>
                  <a:lnTo>
                    <a:pt x="6043" y="40347"/>
                  </a:lnTo>
                  <a:lnTo>
                    <a:pt x="1621" y="32837"/>
                  </a:lnTo>
                  <a:lnTo>
                    <a:pt x="0" y="23660"/>
                  </a:lnTo>
                  <a:close/>
                </a:path>
              </a:pathLst>
            </a:custGeom>
            <a:ln w="7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636169" y="43340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74" y="47269"/>
                  </a:moveTo>
                  <a:lnTo>
                    <a:pt x="14407" y="45413"/>
                  </a:lnTo>
                  <a:lnTo>
                    <a:pt x="6913" y="40349"/>
                  </a:lnTo>
                  <a:lnTo>
                    <a:pt x="1855" y="32830"/>
                  </a:lnTo>
                  <a:lnTo>
                    <a:pt x="0" y="23609"/>
                  </a:lnTo>
                  <a:lnTo>
                    <a:pt x="1855" y="14417"/>
                  </a:lnTo>
                  <a:lnTo>
                    <a:pt x="6913" y="6913"/>
                  </a:lnTo>
                  <a:lnTo>
                    <a:pt x="14407" y="1854"/>
                  </a:lnTo>
                  <a:lnTo>
                    <a:pt x="23574" y="0"/>
                  </a:lnTo>
                  <a:lnTo>
                    <a:pt x="32767" y="1854"/>
                  </a:lnTo>
                  <a:lnTo>
                    <a:pt x="40272" y="6913"/>
                  </a:lnTo>
                  <a:lnTo>
                    <a:pt x="45331" y="14417"/>
                  </a:lnTo>
                  <a:lnTo>
                    <a:pt x="47186" y="23609"/>
                  </a:lnTo>
                  <a:lnTo>
                    <a:pt x="45331" y="32830"/>
                  </a:lnTo>
                  <a:lnTo>
                    <a:pt x="40272" y="40349"/>
                  </a:lnTo>
                  <a:lnTo>
                    <a:pt x="32767" y="45413"/>
                  </a:lnTo>
                  <a:lnTo>
                    <a:pt x="23574" y="47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636169" y="43340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09"/>
                  </a:moveTo>
                  <a:lnTo>
                    <a:pt x="1855" y="14417"/>
                  </a:lnTo>
                  <a:lnTo>
                    <a:pt x="6913" y="6913"/>
                  </a:lnTo>
                  <a:lnTo>
                    <a:pt x="14407" y="1854"/>
                  </a:lnTo>
                  <a:lnTo>
                    <a:pt x="23574" y="0"/>
                  </a:lnTo>
                  <a:lnTo>
                    <a:pt x="32767" y="1854"/>
                  </a:lnTo>
                  <a:lnTo>
                    <a:pt x="40272" y="6913"/>
                  </a:lnTo>
                  <a:lnTo>
                    <a:pt x="45331" y="14417"/>
                  </a:lnTo>
                  <a:lnTo>
                    <a:pt x="47186" y="23609"/>
                  </a:lnTo>
                  <a:lnTo>
                    <a:pt x="45331" y="32830"/>
                  </a:lnTo>
                  <a:lnTo>
                    <a:pt x="40272" y="40349"/>
                  </a:lnTo>
                  <a:lnTo>
                    <a:pt x="32767" y="45413"/>
                  </a:lnTo>
                  <a:lnTo>
                    <a:pt x="23574" y="47269"/>
                  </a:lnTo>
                  <a:lnTo>
                    <a:pt x="14407" y="45413"/>
                  </a:lnTo>
                  <a:lnTo>
                    <a:pt x="6913" y="40349"/>
                  </a:lnTo>
                  <a:lnTo>
                    <a:pt x="1855" y="32830"/>
                  </a:lnTo>
                  <a:lnTo>
                    <a:pt x="0" y="23609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812981" y="3713759"/>
              <a:ext cx="47625" cy="41910"/>
            </a:xfrm>
            <a:custGeom>
              <a:avLst/>
              <a:gdLst/>
              <a:ahLst/>
              <a:cxnLst/>
              <a:rect l="l" t="t" r="r" b="b"/>
              <a:pathLst>
                <a:path w="47625" h="41910">
                  <a:moveTo>
                    <a:pt x="23561" y="41325"/>
                  </a:moveTo>
                  <a:lnTo>
                    <a:pt x="14375" y="39704"/>
                  </a:lnTo>
                  <a:lnTo>
                    <a:pt x="6887" y="35283"/>
                  </a:lnTo>
                  <a:lnTo>
                    <a:pt x="1846" y="28724"/>
                  </a:lnTo>
                  <a:lnTo>
                    <a:pt x="0" y="20688"/>
                  </a:lnTo>
                  <a:lnTo>
                    <a:pt x="1846" y="12617"/>
                  </a:lnTo>
                  <a:lnTo>
                    <a:pt x="6887" y="6043"/>
                  </a:lnTo>
                  <a:lnTo>
                    <a:pt x="14375" y="1619"/>
                  </a:lnTo>
                  <a:lnTo>
                    <a:pt x="23561" y="0"/>
                  </a:lnTo>
                  <a:lnTo>
                    <a:pt x="32727" y="1619"/>
                  </a:lnTo>
                  <a:lnTo>
                    <a:pt x="40222" y="6043"/>
                  </a:lnTo>
                  <a:lnTo>
                    <a:pt x="45279" y="12617"/>
                  </a:lnTo>
                  <a:lnTo>
                    <a:pt x="47135" y="20688"/>
                  </a:lnTo>
                  <a:lnTo>
                    <a:pt x="45279" y="28724"/>
                  </a:lnTo>
                  <a:lnTo>
                    <a:pt x="40222" y="35283"/>
                  </a:lnTo>
                  <a:lnTo>
                    <a:pt x="32727" y="39704"/>
                  </a:lnTo>
                  <a:lnTo>
                    <a:pt x="23561" y="41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812981" y="3713759"/>
              <a:ext cx="47625" cy="41910"/>
            </a:xfrm>
            <a:custGeom>
              <a:avLst/>
              <a:gdLst/>
              <a:ahLst/>
              <a:cxnLst/>
              <a:rect l="l" t="t" r="r" b="b"/>
              <a:pathLst>
                <a:path w="47625" h="41910">
                  <a:moveTo>
                    <a:pt x="0" y="20688"/>
                  </a:moveTo>
                  <a:lnTo>
                    <a:pt x="1846" y="12617"/>
                  </a:lnTo>
                  <a:lnTo>
                    <a:pt x="6887" y="6043"/>
                  </a:lnTo>
                  <a:lnTo>
                    <a:pt x="14375" y="1619"/>
                  </a:lnTo>
                  <a:lnTo>
                    <a:pt x="23561" y="0"/>
                  </a:lnTo>
                  <a:lnTo>
                    <a:pt x="32727" y="1619"/>
                  </a:lnTo>
                  <a:lnTo>
                    <a:pt x="40222" y="6043"/>
                  </a:lnTo>
                  <a:lnTo>
                    <a:pt x="45279" y="12617"/>
                  </a:lnTo>
                  <a:lnTo>
                    <a:pt x="47135" y="20688"/>
                  </a:lnTo>
                  <a:lnTo>
                    <a:pt x="45279" y="28724"/>
                  </a:lnTo>
                  <a:lnTo>
                    <a:pt x="40222" y="35283"/>
                  </a:lnTo>
                  <a:lnTo>
                    <a:pt x="32727" y="39704"/>
                  </a:lnTo>
                  <a:lnTo>
                    <a:pt x="23561" y="41325"/>
                  </a:lnTo>
                  <a:lnTo>
                    <a:pt x="14375" y="39704"/>
                  </a:lnTo>
                  <a:lnTo>
                    <a:pt x="6887" y="35283"/>
                  </a:lnTo>
                  <a:lnTo>
                    <a:pt x="1846" y="28724"/>
                  </a:lnTo>
                  <a:lnTo>
                    <a:pt x="0" y="20688"/>
                  </a:lnTo>
                  <a:close/>
                </a:path>
              </a:pathLst>
            </a:custGeom>
            <a:ln w="7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812981" y="4044556"/>
              <a:ext cx="41275" cy="47625"/>
            </a:xfrm>
            <a:custGeom>
              <a:avLst/>
              <a:gdLst/>
              <a:ahLst/>
              <a:cxnLst/>
              <a:rect l="l" t="t" r="r" b="b"/>
              <a:pathLst>
                <a:path w="41275" h="47625">
                  <a:moveTo>
                    <a:pt x="20584" y="47269"/>
                  </a:moveTo>
                  <a:lnTo>
                    <a:pt x="12574" y="45414"/>
                  </a:lnTo>
                  <a:lnTo>
                    <a:pt x="6031" y="40355"/>
                  </a:lnTo>
                  <a:lnTo>
                    <a:pt x="1618" y="32851"/>
                  </a:lnTo>
                  <a:lnTo>
                    <a:pt x="0" y="23660"/>
                  </a:lnTo>
                  <a:lnTo>
                    <a:pt x="1618" y="14460"/>
                  </a:lnTo>
                  <a:lnTo>
                    <a:pt x="6031" y="6938"/>
                  </a:lnTo>
                  <a:lnTo>
                    <a:pt x="12574" y="1862"/>
                  </a:lnTo>
                  <a:lnTo>
                    <a:pt x="20584" y="0"/>
                  </a:lnTo>
                  <a:lnTo>
                    <a:pt x="28625" y="1862"/>
                  </a:lnTo>
                  <a:lnTo>
                    <a:pt x="35188" y="6938"/>
                  </a:lnTo>
                  <a:lnTo>
                    <a:pt x="39611" y="14460"/>
                  </a:lnTo>
                  <a:lnTo>
                    <a:pt x="41232" y="23660"/>
                  </a:lnTo>
                  <a:lnTo>
                    <a:pt x="39611" y="32851"/>
                  </a:lnTo>
                  <a:lnTo>
                    <a:pt x="35188" y="40355"/>
                  </a:lnTo>
                  <a:lnTo>
                    <a:pt x="28625" y="45414"/>
                  </a:lnTo>
                  <a:lnTo>
                    <a:pt x="20584" y="47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812981" y="4044556"/>
              <a:ext cx="41275" cy="47625"/>
            </a:xfrm>
            <a:custGeom>
              <a:avLst/>
              <a:gdLst/>
              <a:ahLst/>
              <a:cxnLst/>
              <a:rect l="l" t="t" r="r" b="b"/>
              <a:pathLst>
                <a:path w="41275" h="47625">
                  <a:moveTo>
                    <a:pt x="0" y="23660"/>
                  </a:moveTo>
                  <a:lnTo>
                    <a:pt x="1618" y="14460"/>
                  </a:lnTo>
                  <a:lnTo>
                    <a:pt x="6031" y="6938"/>
                  </a:lnTo>
                  <a:lnTo>
                    <a:pt x="12574" y="1862"/>
                  </a:lnTo>
                  <a:lnTo>
                    <a:pt x="20584" y="0"/>
                  </a:lnTo>
                  <a:lnTo>
                    <a:pt x="28625" y="1862"/>
                  </a:lnTo>
                  <a:lnTo>
                    <a:pt x="35188" y="6938"/>
                  </a:lnTo>
                  <a:lnTo>
                    <a:pt x="39611" y="14460"/>
                  </a:lnTo>
                  <a:lnTo>
                    <a:pt x="41232" y="23660"/>
                  </a:lnTo>
                  <a:lnTo>
                    <a:pt x="39611" y="32851"/>
                  </a:lnTo>
                  <a:lnTo>
                    <a:pt x="35188" y="40355"/>
                  </a:lnTo>
                  <a:lnTo>
                    <a:pt x="28625" y="45414"/>
                  </a:lnTo>
                  <a:lnTo>
                    <a:pt x="20584" y="47269"/>
                  </a:lnTo>
                  <a:lnTo>
                    <a:pt x="12574" y="45414"/>
                  </a:lnTo>
                  <a:lnTo>
                    <a:pt x="6031" y="40355"/>
                  </a:lnTo>
                  <a:lnTo>
                    <a:pt x="1618" y="32851"/>
                  </a:lnTo>
                  <a:lnTo>
                    <a:pt x="0" y="23660"/>
                  </a:lnTo>
                  <a:close/>
                </a:path>
              </a:pathLst>
            </a:custGeom>
            <a:ln w="7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812981" y="4339932"/>
              <a:ext cx="47625" cy="41910"/>
            </a:xfrm>
            <a:custGeom>
              <a:avLst/>
              <a:gdLst/>
              <a:ahLst/>
              <a:cxnLst/>
              <a:rect l="l" t="t" r="r" b="b"/>
              <a:pathLst>
                <a:path w="47625" h="41910">
                  <a:moveTo>
                    <a:pt x="23561" y="41363"/>
                  </a:moveTo>
                  <a:lnTo>
                    <a:pt x="14375" y="39736"/>
                  </a:lnTo>
                  <a:lnTo>
                    <a:pt x="6887" y="35301"/>
                  </a:lnTo>
                  <a:lnTo>
                    <a:pt x="1846" y="28724"/>
                  </a:lnTo>
                  <a:lnTo>
                    <a:pt x="0" y="20675"/>
                  </a:lnTo>
                  <a:lnTo>
                    <a:pt x="1846" y="12633"/>
                  </a:lnTo>
                  <a:lnTo>
                    <a:pt x="6887" y="6061"/>
                  </a:lnTo>
                  <a:lnTo>
                    <a:pt x="14375" y="1626"/>
                  </a:lnTo>
                  <a:lnTo>
                    <a:pt x="23561" y="0"/>
                  </a:lnTo>
                  <a:lnTo>
                    <a:pt x="32727" y="1626"/>
                  </a:lnTo>
                  <a:lnTo>
                    <a:pt x="40222" y="6061"/>
                  </a:lnTo>
                  <a:lnTo>
                    <a:pt x="45279" y="12633"/>
                  </a:lnTo>
                  <a:lnTo>
                    <a:pt x="47135" y="20675"/>
                  </a:lnTo>
                  <a:lnTo>
                    <a:pt x="45279" y="28724"/>
                  </a:lnTo>
                  <a:lnTo>
                    <a:pt x="40222" y="35301"/>
                  </a:lnTo>
                  <a:lnTo>
                    <a:pt x="32727" y="39736"/>
                  </a:lnTo>
                  <a:lnTo>
                    <a:pt x="23561" y="41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812981" y="4339932"/>
              <a:ext cx="47625" cy="41910"/>
            </a:xfrm>
            <a:custGeom>
              <a:avLst/>
              <a:gdLst/>
              <a:ahLst/>
              <a:cxnLst/>
              <a:rect l="l" t="t" r="r" b="b"/>
              <a:pathLst>
                <a:path w="47625" h="41910">
                  <a:moveTo>
                    <a:pt x="0" y="20675"/>
                  </a:moveTo>
                  <a:lnTo>
                    <a:pt x="1846" y="12633"/>
                  </a:lnTo>
                  <a:lnTo>
                    <a:pt x="6887" y="6061"/>
                  </a:lnTo>
                  <a:lnTo>
                    <a:pt x="14375" y="1626"/>
                  </a:lnTo>
                  <a:lnTo>
                    <a:pt x="23561" y="0"/>
                  </a:lnTo>
                  <a:lnTo>
                    <a:pt x="32727" y="1626"/>
                  </a:lnTo>
                  <a:lnTo>
                    <a:pt x="40222" y="6061"/>
                  </a:lnTo>
                  <a:lnTo>
                    <a:pt x="45279" y="12633"/>
                  </a:lnTo>
                  <a:lnTo>
                    <a:pt x="47135" y="20675"/>
                  </a:lnTo>
                  <a:lnTo>
                    <a:pt x="45279" y="28724"/>
                  </a:lnTo>
                  <a:lnTo>
                    <a:pt x="40222" y="35301"/>
                  </a:lnTo>
                  <a:lnTo>
                    <a:pt x="32727" y="39736"/>
                  </a:lnTo>
                  <a:lnTo>
                    <a:pt x="23561" y="41363"/>
                  </a:lnTo>
                  <a:lnTo>
                    <a:pt x="14375" y="39736"/>
                  </a:lnTo>
                  <a:lnTo>
                    <a:pt x="6887" y="35301"/>
                  </a:lnTo>
                  <a:lnTo>
                    <a:pt x="1846" y="28724"/>
                  </a:lnTo>
                  <a:lnTo>
                    <a:pt x="0" y="20675"/>
                  </a:lnTo>
                  <a:close/>
                </a:path>
              </a:pathLst>
            </a:custGeom>
            <a:ln w="7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989742" y="371375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61" y="47231"/>
                  </a:moveTo>
                  <a:lnTo>
                    <a:pt x="14396" y="45376"/>
                  </a:lnTo>
                  <a:lnTo>
                    <a:pt x="6906" y="40316"/>
                  </a:lnTo>
                  <a:lnTo>
                    <a:pt x="1853" y="32808"/>
                  </a:lnTo>
                  <a:lnTo>
                    <a:pt x="0" y="23609"/>
                  </a:lnTo>
                  <a:lnTo>
                    <a:pt x="1853" y="14417"/>
                  </a:lnTo>
                  <a:lnTo>
                    <a:pt x="6906" y="6913"/>
                  </a:lnTo>
                  <a:lnTo>
                    <a:pt x="14396" y="1854"/>
                  </a:lnTo>
                  <a:lnTo>
                    <a:pt x="23561" y="0"/>
                  </a:lnTo>
                  <a:lnTo>
                    <a:pt x="32725" y="1854"/>
                  </a:lnTo>
                  <a:lnTo>
                    <a:pt x="40215" y="6913"/>
                  </a:lnTo>
                  <a:lnTo>
                    <a:pt x="45268" y="14417"/>
                  </a:lnTo>
                  <a:lnTo>
                    <a:pt x="47122" y="23609"/>
                  </a:lnTo>
                  <a:lnTo>
                    <a:pt x="45268" y="32808"/>
                  </a:lnTo>
                  <a:lnTo>
                    <a:pt x="40215" y="40316"/>
                  </a:lnTo>
                  <a:lnTo>
                    <a:pt x="32725" y="45376"/>
                  </a:lnTo>
                  <a:lnTo>
                    <a:pt x="23561" y="4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989742" y="371375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09"/>
                  </a:moveTo>
                  <a:lnTo>
                    <a:pt x="1853" y="14417"/>
                  </a:lnTo>
                  <a:lnTo>
                    <a:pt x="6906" y="6913"/>
                  </a:lnTo>
                  <a:lnTo>
                    <a:pt x="14396" y="1854"/>
                  </a:lnTo>
                  <a:lnTo>
                    <a:pt x="23561" y="0"/>
                  </a:lnTo>
                  <a:lnTo>
                    <a:pt x="32725" y="1854"/>
                  </a:lnTo>
                  <a:lnTo>
                    <a:pt x="40215" y="6913"/>
                  </a:lnTo>
                  <a:lnTo>
                    <a:pt x="45268" y="14417"/>
                  </a:lnTo>
                  <a:lnTo>
                    <a:pt x="47122" y="23609"/>
                  </a:lnTo>
                  <a:lnTo>
                    <a:pt x="45268" y="32808"/>
                  </a:lnTo>
                  <a:lnTo>
                    <a:pt x="40215" y="40316"/>
                  </a:lnTo>
                  <a:lnTo>
                    <a:pt x="32725" y="45376"/>
                  </a:lnTo>
                  <a:lnTo>
                    <a:pt x="23561" y="47231"/>
                  </a:lnTo>
                  <a:lnTo>
                    <a:pt x="14396" y="45376"/>
                  </a:lnTo>
                  <a:lnTo>
                    <a:pt x="6906" y="40316"/>
                  </a:lnTo>
                  <a:lnTo>
                    <a:pt x="1853" y="32808"/>
                  </a:lnTo>
                  <a:lnTo>
                    <a:pt x="0" y="23609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989742" y="4050461"/>
              <a:ext cx="41275" cy="41910"/>
            </a:xfrm>
            <a:custGeom>
              <a:avLst/>
              <a:gdLst/>
              <a:ahLst/>
              <a:cxnLst/>
              <a:rect l="l" t="t" r="r" b="b"/>
              <a:pathLst>
                <a:path w="41275" h="41910">
                  <a:moveTo>
                    <a:pt x="20635" y="41363"/>
                  </a:moveTo>
                  <a:lnTo>
                    <a:pt x="12595" y="39736"/>
                  </a:lnTo>
                  <a:lnTo>
                    <a:pt x="6037" y="35301"/>
                  </a:lnTo>
                  <a:lnTo>
                    <a:pt x="1619" y="28724"/>
                  </a:lnTo>
                  <a:lnTo>
                    <a:pt x="0" y="20675"/>
                  </a:lnTo>
                  <a:lnTo>
                    <a:pt x="1619" y="12633"/>
                  </a:lnTo>
                  <a:lnTo>
                    <a:pt x="6037" y="6061"/>
                  </a:lnTo>
                  <a:lnTo>
                    <a:pt x="12595" y="1626"/>
                  </a:lnTo>
                  <a:lnTo>
                    <a:pt x="20635" y="0"/>
                  </a:lnTo>
                  <a:lnTo>
                    <a:pt x="28645" y="1626"/>
                  </a:lnTo>
                  <a:lnTo>
                    <a:pt x="35188" y="6061"/>
                  </a:lnTo>
                  <a:lnTo>
                    <a:pt x="39601" y="12633"/>
                  </a:lnTo>
                  <a:lnTo>
                    <a:pt x="41219" y="20675"/>
                  </a:lnTo>
                  <a:lnTo>
                    <a:pt x="39601" y="28724"/>
                  </a:lnTo>
                  <a:lnTo>
                    <a:pt x="35188" y="35301"/>
                  </a:lnTo>
                  <a:lnTo>
                    <a:pt x="28645" y="39736"/>
                  </a:lnTo>
                  <a:lnTo>
                    <a:pt x="20635" y="41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989742" y="4050461"/>
              <a:ext cx="41275" cy="41910"/>
            </a:xfrm>
            <a:custGeom>
              <a:avLst/>
              <a:gdLst/>
              <a:ahLst/>
              <a:cxnLst/>
              <a:rect l="l" t="t" r="r" b="b"/>
              <a:pathLst>
                <a:path w="41275" h="41910">
                  <a:moveTo>
                    <a:pt x="0" y="20675"/>
                  </a:moveTo>
                  <a:lnTo>
                    <a:pt x="1619" y="12633"/>
                  </a:lnTo>
                  <a:lnTo>
                    <a:pt x="6037" y="6061"/>
                  </a:lnTo>
                  <a:lnTo>
                    <a:pt x="12595" y="1626"/>
                  </a:lnTo>
                  <a:lnTo>
                    <a:pt x="20635" y="0"/>
                  </a:lnTo>
                  <a:lnTo>
                    <a:pt x="28645" y="1626"/>
                  </a:lnTo>
                  <a:lnTo>
                    <a:pt x="35188" y="6061"/>
                  </a:lnTo>
                  <a:lnTo>
                    <a:pt x="39601" y="12633"/>
                  </a:lnTo>
                  <a:lnTo>
                    <a:pt x="41219" y="20675"/>
                  </a:lnTo>
                  <a:lnTo>
                    <a:pt x="39601" y="28724"/>
                  </a:lnTo>
                  <a:lnTo>
                    <a:pt x="35188" y="35301"/>
                  </a:lnTo>
                  <a:lnTo>
                    <a:pt x="28645" y="39736"/>
                  </a:lnTo>
                  <a:lnTo>
                    <a:pt x="20635" y="41363"/>
                  </a:lnTo>
                  <a:lnTo>
                    <a:pt x="12595" y="39736"/>
                  </a:lnTo>
                  <a:lnTo>
                    <a:pt x="6037" y="35301"/>
                  </a:lnTo>
                  <a:lnTo>
                    <a:pt x="1619" y="28724"/>
                  </a:lnTo>
                  <a:lnTo>
                    <a:pt x="0" y="20675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989742" y="4339932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61" y="47269"/>
                  </a:moveTo>
                  <a:lnTo>
                    <a:pt x="14396" y="45414"/>
                  </a:lnTo>
                  <a:lnTo>
                    <a:pt x="6906" y="40355"/>
                  </a:lnTo>
                  <a:lnTo>
                    <a:pt x="1853" y="32851"/>
                  </a:lnTo>
                  <a:lnTo>
                    <a:pt x="0" y="23660"/>
                  </a:lnTo>
                  <a:lnTo>
                    <a:pt x="1853" y="14439"/>
                  </a:lnTo>
                  <a:lnTo>
                    <a:pt x="6906" y="6919"/>
                  </a:lnTo>
                  <a:lnTo>
                    <a:pt x="14396" y="1855"/>
                  </a:lnTo>
                  <a:lnTo>
                    <a:pt x="23561" y="0"/>
                  </a:lnTo>
                  <a:lnTo>
                    <a:pt x="32725" y="1855"/>
                  </a:lnTo>
                  <a:lnTo>
                    <a:pt x="40215" y="6919"/>
                  </a:lnTo>
                  <a:lnTo>
                    <a:pt x="45268" y="14439"/>
                  </a:lnTo>
                  <a:lnTo>
                    <a:pt x="47122" y="23660"/>
                  </a:lnTo>
                  <a:lnTo>
                    <a:pt x="45268" y="32851"/>
                  </a:lnTo>
                  <a:lnTo>
                    <a:pt x="40215" y="40355"/>
                  </a:lnTo>
                  <a:lnTo>
                    <a:pt x="32725" y="45414"/>
                  </a:lnTo>
                  <a:lnTo>
                    <a:pt x="23561" y="47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989742" y="4339932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60"/>
                  </a:moveTo>
                  <a:lnTo>
                    <a:pt x="1853" y="14439"/>
                  </a:lnTo>
                  <a:lnTo>
                    <a:pt x="6906" y="6919"/>
                  </a:lnTo>
                  <a:lnTo>
                    <a:pt x="14396" y="1855"/>
                  </a:lnTo>
                  <a:lnTo>
                    <a:pt x="23561" y="0"/>
                  </a:lnTo>
                  <a:lnTo>
                    <a:pt x="32725" y="1855"/>
                  </a:lnTo>
                  <a:lnTo>
                    <a:pt x="40215" y="6919"/>
                  </a:lnTo>
                  <a:lnTo>
                    <a:pt x="45268" y="14439"/>
                  </a:lnTo>
                  <a:lnTo>
                    <a:pt x="47122" y="23660"/>
                  </a:lnTo>
                  <a:lnTo>
                    <a:pt x="45268" y="32851"/>
                  </a:lnTo>
                  <a:lnTo>
                    <a:pt x="40215" y="40355"/>
                  </a:lnTo>
                  <a:lnTo>
                    <a:pt x="32725" y="45414"/>
                  </a:lnTo>
                  <a:lnTo>
                    <a:pt x="23561" y="47269"/>
                  </a:lnTo>
                  <a:lnTo>
                    <a:pt x="14396" y="45414"/>
                  </a:lnTo>
                  <a:lnTo>
                    <a:pt x="6906" y="40355"/>
                  </a:lnTo>
                  <a:lnTo>
                    <a:pt x="1853" y="32851"/>
                  </a:lnTo>
                  <a:lnTo>
                    <a:pt x="0" y="23660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66503" y="3713759"/>
              <a:ext cx="41275" cy="47625"/>
            </a:xfrm>
            <a:custGeom>
              <a:avLst/>
              <a:gdLst/>
              <a:ahLst/>
              <a:cxnLst/>
              <a:rect l="l" t="t" r="r" b="b"/>
              <a:pathLst>
                <a:path w="41275" h="47625">
                  <a:moveTo>
                    <a:pt x="20635" y="47231"/>
                  </a:moveTo>
                  <a:lnTo>
                    <a:pt x="12595" y="45376"/>
                  </a:lnTo>
                  <a:lnTo>
                    <a:pt x="6037" y="40316"/>
                  </a:lnTo>
                  <a:lnTo>
                    <a:pt x="1619" y="32808"/>
                  </a:lnTo>
                  <a:lnTo>
                    <a:pt x="0" y="23609"/>
                  </a:lnTo>
                  <a:lnTo>
                    <a:pt x="1619" y="14417"/>
                  </a:lnTo>
                  <a:lnTo>
                    <a:pt x="6037" y="6913"/>
                  </a:lnTo>
                  <a:lnTo>
                    <a:pt x="12595" y="1854"/>
                  </a:lnTo>
                  <a:lnTo>
                    <a:pt x="20635" y="0"/>
                  </a:lnTo>
                  <a:lnTo>
                    <a:pt x="28645" y="1854"/>
                  </a:lnTo>
                  <a:lnTo>
                    <a:pt x="35188" y="6913"/>
                  </a:lnTo>
                  <a:lnTo>
                    <a:pt x="39601" y="14417"/>
                  </a:lnTo>
                  <a:lnTo>
                    <a:pt x="41219" y="23609"/>
                  </a:lnTo>
                  <a:lnTo>
                    <a:pt x="39601" y="32808"/>
                  </a:lnTo>
                  <a:lnTo>
                    <a:pt x="35188" y="40316"/>
                  </a:lnTo>
                  <a:lnTo>
                    <a:pt x="28645" y="45376"/>
                  </a:lnTo>
                  <a:lnTo>
                    <a:pt x="20635" y="4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166503" y="3713759"/>
              <a:ext cx="41275" cy="47625"/>
            </a:xfrm>
            <a:custGeom>
              <a:avLst/>
              <a:gdLst/>
              <a:ahLst/>
              <a:cxnLst/>
              <a:rect l="l" t="t" r="r" b="b"/>
              <a:pathLst>
                <a:path w="41275" h="47625">
                  <a:moveTo>
                    <a:pt x="0" y="23609"/>
                  </a:moveTo>
                  <a:lnTo>
                    <a:pt x="1619" y="14417"/>
                  </a:lnTo>
                  <a:lnTo>
                    <a:pt x="6037" y="6913"/>
                  </a:lnTo>
                  <a:lnTo>
                    <a:pt x="12595" y="1854"/>
                  </a:lnTo>
                  <a:lnTo>
                    <a:pt x="20635" y="0"/>
                  </a:lnTo>
                  <a:lnTo>
                    <a:pt x="28645" y="1854"/>
                  </a:lnTo>
                  <a:lnTo>
                    <a:pt x="35188" y="6913"/>
                  </a:lnTo>
                  <a:lnTo>
                    <a:pt x="39601" y="14417"/>
                  </a:lnTo>
                  <a:lnTo>
                    <a:pt x="41219" y="23609"/>
                  </a:lnTo>
                  <a:lnTo>
                    <a:pt x="39601" y="32808"/>
                  </a:lnTo>
                  <a:lnTo>
                    <a:pt x="35188" y="40316"/>
                  </a:lnTo>
                  <a:lnTo>
                    <a:pt x="28645" y="45376"/>
                  </a:lnTo>
                  <a:lnTo>
                    <a:pt x="20635" y="47231"/>
                  </a:lnTo>
                  <a:lnTo>
                    <a:pt x="12595" y="45376"/>
                  </a:lnTo>
                  <a:lnTo>
                    <a:pt x="6037" y="40316"/>
                  </a:lnTo>
                  <a:lnTo>
                    <a:pt x="1619" y="32808"/>
                  </a:lnTo>
                  <a:lnTo>
                    <a:pt x="0" y="23609"/>
                  </a:lnTo>
                  <a:close/>
                </a:path>
              </a:pathLst>
            </a:custGeom>
            <a:ln w="7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160600" y="4050461"/>
              <a:ext cx="47625" cy="41910"/>
            </a:xfrm>
            <a:custGeom>
              <a:avLst/>
              <a:gdLst/>
              <a:ahLst/>
              <a:cxnLst/>
              <a:rect l="l" t="t" r="r" b="b"/>
              <a:pathLst>
                <a:path w="47625" h="41910">
                  <a:moveTo>
                    <a:pt x="23561" y="41363"/>
                  </a:moveTo>
                  <a:lnTo>
                    <a:pt x="14396" y="39736"/>
                  </a:lnTo>
                  <a:lnTo>
                    <a:pt x="6906" y="35301"/>
                  </a:lnTo>
                  <a:lnTo>
                    <a:pt x="1853" y="28724"/>
                  </a:lnTo>
                  <a:lnTo>
                    <a:pt x="0" y="20675"/>
                  </a:lnTo>
                  <a:lnTo>
                    <a:pt x="1853" y="12633"/>
                  </a:lnTo>
                  <a:lnTo>
                    <a:pt x="6906" y="6061"/>
                  </a:lnTo>
                  <a:lnTo>
                    <a:pt x="14396" y="1626"/>
                  </a:lnTo>
                  <a:lnTo>
                    <a:pt x="23561" y="0"/>
                  </a:lnTo>
                  <a:lnTo>
                    <a:pt x="32747" y="1626"/>
                  </a:lnTo>
                  <a:lnTo>
                    <a:pt x="40234" y="6061"/>
                  </a:lnTo>
                  <a:lnTo>
                    <a:pt x="45276" y="12633"/>
                  </a:lnTo>
                  <a:lnTo>
                    <a:pt x="47122" y="20675"/>
                  </a:lnTo>
                  <a:lnTo>
                    <a:pt x="45276" y="28724"/>
                  </a:lnTo>
                  <a:lnTo>
                    <a:pt x="40234" y="35301"/>
                  </a:lnTo>
                  <a:lnTo>
                    <a:pt x="32747" y="39736"/>
                  </a:lnTo>
                  <a:lnTo>
                    <a:pt x="23561" y="41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60600" y="4050461"/>
              <a:ext cx="47625" cy="41910"/>
            </a:xfrm>
            <a:custGeom>
              <a:avLst/>
              <a:gdLst/>
              <a:ahLst/>
              <a:cxnLst/>
              <a:rect l="l" t="t" r="r" b="b"/>
              <a:pathLst>
                <a:path w="47625" h="41910">
                  <a:moveTo>
                    <a:pt x="0" y="20675"/>
                  </a:moveTo>
                  <a:lnTo>
                    <a:pt x="1853" y="12633"/>
                  </a:lnTo>
                  <a:lnTo>
                    <a:pt x="6906" y="6061"/>
                  </a:lnTo>
                  <a:lnTo>
                    <a:pt x="14396" y="1626"/>
                  </a:lnTo>
                  <a:lnTo>
                    <a:pt x="23561" y="0"/>
                  </a:lnTo>
                  <a:lnTo>
                    <a:pt x="32747" y="1626"/>
                  </a:lnTo>
                  <a:lnTo>
                    <a:pt x="40234" y="6061"/>
                  </a:lnTo>
                  <a:lnTo>
                    <a:pt x="45276" y="12633"/>
                  </a:lnTo>
                  <a:lnTo>
                    <a:pt x="47122" y="20675"/>
                  </a:lnTo>
                  <a:lnTo>
                    <a:pt x="45276" y="28724"/>
                  </a:lnTo>
                  <a:lnTo>
                    <a:pt x="40234" y="35301"/>
                  </a:lnTo>
                  <a:lnTo>
                    <a:pt x="32747" y="39736"/>
                  </a:lnTo>
                  <a:lnTo>
                    <a:pt x="23561" y="41363"/>
                  </a:lnTo>
                  <a:lnTo>
                    <a:pt x="14396" y="39736"/>
                  </a:lnTo>
                  <a:lnTo>
                    <a:pt x="6906" y="35301"/>
                  </a:lnTo>
                  <a:lnTo>
                    <a:pt x="1853" y="28724"/>
                  </a:lnTo>
                  <a:lnTo>
                    <a:pt x="0" y="20675"/>
                  </a:lnTo>
                  <a:close/>
                </a:path>
              </a:pathLst>
            </a:custGeom>
            <a:ln w="7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66503" y="4339932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61" y="47269"/>
                  </a:moveTo>
                  <a:lnTo>
                    <a:pt x="14396" y="45414"/>
                  </a:lnTo>
                  <a:lnTo>
                    <a:pt x="6906" y="40355"/>
                  </a:lnTo>
                  <a:lnTo>
                    <a:pt x="1853" y="32851"/>
                  </a:lnTo>
                  <a:lnTo>
                    <a:pt x="0" y="23660"/>
                  </a:lnTo>
                  <a:lnTo>
                    <a:pt x="1853" y="14439"/>
                  </a:lnTo>
                  <a:lnTo>
                    <a:pt x="6906" y="6919"/>
                  </a:lnTo>
                  <a:lnTo>
                    <a:pt x="14396" y="1855"/>
                  </a:lnTo>
                  <a:lnTo>
                    <a:pt x="23561" y="0"/>
                  </a:lnTo>
                  <a:lnTo>
                    <a:pt x="32725" y="1855"/>
                  </a:lnTo>
                  <a:lnTo>
                    <a:pt x="40215" y="6919"/>
                  </a:lnTo>
                  <a:lnTo>
                    <a:pt x="45268" y="14439"/>
                  </a:lnTo>
                  <a:lnTo>
                    <a:pt x="47122" y="23660"/>
                  </a:lnTo>
                  <a:lnTo>
                    <a:pt x="45268" y="32851"/>
                  </a:lnTo>
                  <a:lnTo>
                    <a:pt x="40215" y="40355"/>
                  </a:lnTo>
                  <a:lnTo>
                    <a:pt x="32725" y="45414"/>
                  </a:lnTo>
                  <a:lnTo>
                    <a:pt x="23561" y="47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166503" y="4339932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60"/>
                  </a:moveTo>
                  <a:lnTo>
                    <a:pt x="1853" y="14439"/>
                  </a:lnTo>
                  <a:lnTo>
                    <a:pt x="6906" y="6919"/>
                  </a:lnTo>
                  <a:lnTo>
                    <a:pt x="14396" y="1855"/>
                  </a:lnTo>
                  <a:lnTo>
                    <a:pt x="23561" y="0"/>
                  </a:lnTo>
                  <a:lnTo>
                    <a:pt x="32725" y="1855"/>
                  </a:lnTo>
                  <a:lnTo>
                    <a:pt x="40215" y="6919"/>
                  </a:lnTo>
                  <a:lnTo>
                    <a:pt x="45268" y="14439"/>
                  </a:lnTo>
                  <a:lnTo>
                    <a:pt x="47122" y="23660"/>
                  </a:lnTo>
                  <a:lnTo>
                    <a:pt x="45268" y="32851"/>
                  </a:lnTo>
                  <a:lnTo>
                    <a:pt x="40215" y="40355"/>
                  </a:lnTo>
                  <a:lnTo>
                    <a:pt x="32725" y="45414"/>
                  </a:lnTo>
                  <a:lnTo>
                    <a:pt x="23561" y="47269"/>
                  </a:lnTo>
                  <a:lnTo>
                    <a:pt x="14396" y="45414"/>
                  </a:lnTo>
                  <a:lnTo>
                    <a:pt x="6906" y="40355"/>
                  </a:lnTo>
                  <a:lnTo>
                    <a:pt x="1853" y="32851"/>
                  </a:lnTo>
                  <a:lnTo>
                    <a:pt x="0" y="23660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46798" y="3625151"/>
              <a:ext cx="659955" cy="827049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6946796" y="3625151"/>
              <a:ext cx="660400" cy="827405"/>
            </a:xfrm>
            <a:custGeom>
              <a:avLst/>
              <a:gdLst/>
              <a:ahLst/>
              <a:cxnLst/>
              <a:rect l="l" t="t" r="r" b="b"/>
              <a:pathLst>
                <a:path w="660400" h="827404">
                  <a:moveTo>
                    <a:pt x="659959" y="22478"/>
                  </a:moveTo>
                  <a:lnTo>
                    <a:pt x="637538" y="0"/>
                  </a:lnTo>
                  <a:lnTo>
                    <a:pt x="0" y="0"/>
                  </a:lnTo>
                  <a:lnTo>
                    <a:pt x="0" y="804570"/>
                  </a:lnTo>
                  <a:lnTo>
                    <a:pt x="22383" y="827036"/>
                  </a:lnTo>
                  <a:lnTo>
                    <a:pt x="659959" y="827036"/>
                  </a:lnTo>
                  <a:lnTo>
                    <a:pt x="659959" y="22478"/>
                  </a:lnTo>
                  <a:close/>
                </a:path>
                <a:path w="660400" h="827404">
                  <a:moveTo>
                    <a:pt x="659959" y="22478"/>
                  </a:moveTo>
                  <a:lnTo>
                    <a:pt x="22383" y="22478"/>
                  </a:lnTo>
                  <a:lnTo>
                    <a:pt x="0" y="0"/>
                  </a:lnTo>
                </a:path>
                <a:path w="660400" h="827404">
                  <a:moveTo>
                    <a:pt x="22383" y="22478"/>
                  </a:moveTo>
                  <a:lnTo>
                    <a:pt x="22383" y="827036"/>
                  </a:lnTo>
                </a:path>
              </a:pathLst>
            </a:custGeom>
            <a:ln w="78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109028" y="3770109"/>
              <a:ext cx="1264285" cy="818515"/>
            </a:xfrm>
            <a:custGeom>
              <a:avLst/>
              <a:gdLst/>
              <a:ahLst/>
              <a:cxnLst/>
              <a:rect l="l" t="t" r="r" b="b"/>
              <a:pathLst>
                <a:path w="1264284" h="818514">
                  <a:moveTo>
                    <a:pt x="1263700" y="817956"/>
                  </a:moveTo>
                  <a:lnTo>
                    <a:pt x="0" y="817956"/>
                  </a:lnTo>
                  <a:lnTo>
                    <a:pt x="0" y="0"/>
                  </a:lnTo>
                  <a:lnTo>
                    <a:pt x="1263700" y="0"/>
                  </a:lnTo>
                  <a:lnTo>
                    <a:pt x="1263700" y="817956"/>
                  </a:lnTo>
                  <a:close/>
                </a:path>
              </a:pathLst>
            </a:custGeom>
            <a:solidFill>
              <a:srgbClr val="FFFFFF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658076" y="3317925"/>
              <a:ext cx="451484" cy="1270635"/>
            </a:xfrm>
            <a:custGeom>
              <a:avLst/>
              <a:gdLst/>
              <a:ahLst/>
              <a:cxnLst/>
              <a:rect l="l" t="t" r="r" b="b"/>
              <a:pathLst>
                <a:path w="451484" h="1270635">
                  <a:moveTo>
                    <a:pt x="451002" y="1270152"/>
                  </a:moveTo>
                  <a:lnTo>
                    <a:pt x="0" y="818006"/>
                  </a:lnTo>
                  <a:lnTo>
                    <a:pt x="0" y="0"/>
                  </a:lnTo>
                  <a:lnTo>
                    <a:pt x="451002" y="452183"/>
                  </a:lnTo>
                  <a:lnTo>
                    <a:pt x="451002" y="1270152"/>
                  </a:lnTo>
                  <a:close/>
                </a:path>
              </a:pathLst>
            </a:custGeom>
            <a:solidFill>
              <a:srgbClr val="CDCDCD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658076" y="3317925"/>
              <a:ext cx="1715135" cy="452755"/>
            </a:xfrm>
            <a:custGeom>
              <a:avLst/>
              <a:gdLst/>
              <a:ahLst/>
              <a:cxnLst/>
              <a:rect l="l" t="t" r="r" b="b"/>
              <a:pathLst>
                <a:path w="1715134" h="452754">
                  <a:moveTo>
                    <a:pt x="1714652" y="452183"/>
                  </a:moveTo>
                  <a:lnTo>
                    <a:pt x="451002" y="452183"/>
                  </a:lnTo>
                  <a:lnTo>
                    <a:pt x="0" y="0"/>
                  </a:lnTo>
                  <a:lnTo>
                    <a:pt x="1263650" y="0"/>
                  </a:lnTo>
                  <a:lnTo>
                    <a:pt x="1714652" y="452183"/>
                  </a:lnTo>
                  <a:close/>
                </a:path>
              </a:pathLst>
            </a:custGeom>
            <a:solidFill>
              <a:srgbClr val="FFFFFF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658080" y="3317925"/>
              <a:ext cx="1715135" cy="1270635"/>
            </a:xfrm>
            <a:custGeom>
              <a:avLst/>
              <a:gdLst/>
              <a:ahLst/>
              <a:cxnLst/>
              <a:rect l="l" t="t" r="r" b="b"/>
              <a:pathLst>
                <a:path w="1715134" h="1270635">
                  <a:moveTo>
                    <a:pt x="1714648" y="452183"/>
                  </a:moveTo>
                  <a:lnTo>
                    <a:pt x="1263650" y="0"/>
                  </a:lnTo>
                  <a:lnTo>
                    <a:pt x="0" y="0"/>
                  </a:lnTo>
                  <a:lnTo>
                    <a:pt x="0" y="818006"/>
                  </a:lnTo>
                  <a:lnTo>
                    <a:pt x="450997" y="1270152"/>
                  </a:lnTo>
                  <a:lnTo>
                    <a:pt x="1714648" y="1270152"/>
                  </a:lnTo>
                  <a:lnTo>
                    <a:pt x="1714648" y="452183"/>
                  </a:lnTo>
                  <a:close/>
                </a:path>
                <a:path w="1715134" h="1270635">
                  <a:moveTo>
                    <a:pt x="1714648" y="452183"/>
                  </a:moveTo>
                  <a:lnTo>
                    <a:pt x="450997" y="452183"/>
                  </a:lnTo>
                  <a:lnTo>
                    <a:pt x="0" y="0"/>
                  </a:lnTo>
                </a:path>
                <a:path w="1715134" h="1270635">
                  <a:moveTo>
                    <a:pt x="450997" y="452183"/>
                  </a:moveTo>
                  <a:lnTo>
                    <a:pt x="450997" y="1270152"/>
                  </a:lnTo>
                </a:path>
              </a:pathLst>
            </a:custGeom>
            <a:ln w="7866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82814" y="3436099"/>
              <a:ext cx="82499" cy="29514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7382821" y="3436099"/>
              <a:ext cx="82550" cy="29845"/>
            </a:xfrm>
            <a:custGeom>
              <a:avLst/>
              <a:gdLst/>
              <a:ahLst/>
              <a:cxnLst/>
              <a:rect l="l" t="t" r="r" b="b"/>
              <a:pathLst>
                <a:path w="82550" h="29845">
                  <a:moveTo>
                    <a:pt x="0" y="14782"/>
                  </a:moveTo>
                  <a:lnTo>
                    <a:pt x="3239" y="9017"/>
                  </a:lnTo>
                  <a:lnTo>
                    <a:pt x="12073" y="4319"/>
                  </a:lnTo>
                  <a:lnTo>
                    <a:pt x="25175" y="1157"/>
                  </a:lnTo>
                  <a:lnTo>
                    <a:pt x="41219" y="0"/>
                  </a:lnTo>
                  <a:lnTo>
                    <a:pt x="57300" y="1157"/>
                  </a:lnTo>
                  <a:lnTo>
                    <a:pt x="70421" y="4319"/>
                  </a:lnTo>
                  <a:lnTo>
                    <a:pt x="79262" y="9017"/>
                  </a:lnTo>
                  <a:lnTo>
                    <a:pt x="82502" y="14782"/>
                  </a:lnTo>
                  <a:lnTo>
                    <a:pt x="79262" y="20513"/>
                  </a:lnTo>
                  <a:lnTo>
                    <a:pt x="70421" y="25196"/>
                  </a:lnTo>
                  <a:lnTo>
                    <a:pt x="57300" y="28355"/>
                  </a:lnTo>
                  <a:lnTo>
                    <a:pt x="41219" y="29514"/>
                  </a:lnTo>
                  <a:lnTo>
                    <a:pt x="25175" y="28355"/>
                  </a:lnTo>
                  <a:lnTo>
                    <a:pt x="12073" y="25196"/>
                  </a:lnTo>
                  <a:lnTo>
                    <a:pt x="3239" y="20513"/>
                  </a:lnTo>
                  <a:lnTo>
                    <a:pt x="0" y="14782"/>
                  </a:lnTo>
                  <a:close/>
                </a:path>
              </a:pathLst>
            </a:custGeom>
            <a:ln w="7874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77073" y="3530599"/>
              <a:ext cx="82499" cy="29565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7477079" y="3530599"/>
              <a:ext cx="82550" cy="29845"/>
            </a:xfrm>
            <a:custGeom>
              <a:avLst/>
              <a:gdLst/>
              <a:ahLst/>
              <a:cxnLst/>
              <a:rect l="l" t="t" r="r" b="b"/>
              <a:pathLst>
                <a:path w="82550" h="29845">
                  <a:moveTo>
                    <a:pt x="0" y="14782"/>
                  </a:moveTo>
                  <a:lnTo>
                    <a:pt x="3247" y="9038"/>
                  </a:lnTo>
                  <a:lnTo>
                    <a:pt x="12098" y="4338"/>
                  </a:lnTo>
                  <a:lnTo>
                    <a:pt x="25218" y="1165"/>
                  </a:lnTo>
                  <a:lnTo>
                    <a:pt x="41270" y="0"/>
                  </a:lnTo>
                  <a:lnTo>
                    <a:pt x="57321" y="1165"/>
                  </a:lnTo>
                  <a:lnTo>
                    <a:pt x="70427" y="4338"/>
                  </a:lnTo>
                  <a:lnTo>
                    <a:pt x="79263" y="9038"/>
                  </a:lnTo>
                  <a:lnTo>
                    <a:pt x="82502" y="14782"/>
                  </a:lnTo>
                  <a:lnTo>
                    <a:pt x="79263" y="20526"/>
                  </a:lnTo>
                  <a:lnTo>
                    <a:pt x="70427" y="25226"/>
                  </a:lnTo>
                  <a:lnTo>
                    <a:pt x="57321" y="28400"/>
                  </a:lnTo>
                  <a:lnTo>
                    <a:pt x="41270" y="29565"/>
                  </a:lnTo>
                  <a:lnTo>
                    <a:pt x="25218" y="28400"/>
                  </a:lnTo>
                  <a:lnTo>
                    <a:pt x="12098" y="25226"/>
                  </a:lnTo>
                  <a:lnTo>
                    <a:pt x="3247" y="20526"/>
                  </a:lnTo>
                  <a:lnTo>
                    <a:pt x="0" y="14782"/>
                  </a:lnTo>
                  <a:close/>
                </a:path>
              </a:pathLst>
            </a:custGeom>
            <a:ln w="7874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541920" y="3619246"/>
              <a:ext cx="82499" cy="35420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7541911" y="3619207"/>
              <a:ext cx="82550" cy="35560"/>
            </a:xfrm>
            <a:custGeom>
              <a:avLst/>
              <a:gdLst/>
              <a:ahLst/>
              <a:cxnLst/>
              <a:rect l="l" t="t" r="r" b="b"/>
              <a:pathLst>
                <a:path w="82550" h="35560">
                  <a:moveTo>
                    <a:pt x="0" y="17754"/>
                  </a:moveTo>
                  <a:lnTo>
                    <a:pt x="3239" y="10838"/>
                  </a:lnTo>
                  <a:lnTo>
                    <a:pt x="12075" y="5195"/>
                  </a:lnTo>
                  <a:lnTo>
                    <a:pt x="25181" y="1393"/>
                  </a:lnTo>
                  <a:lnTo>
                    <a:pt x="41232" y="0"/>
                  </a:lnTo>
                  <a:lnTo>
                    <a:pt x="57305" y="1393"/>
                  </a:lnTo>
                  <a:lnTo>
                    <a:pt x="70422" y="5195"/>
                  </a:lnTo>
                  <a:lnTo>
                    <a:pt x="79262" y="10838"/>
                  </a:lnTo>
                  <a:lnTo>
                    <a:pt x="82502" y="17754"/>
                  </a:lnTo>
                  <a:lnTo>
                    <a:pt x="79262" y="24648"/>
                  </a:lnTo>
                  <a:lnTo>
                    <a:pt x="70422" y="30279"/>
                  </a:lnTo>
                  <a:lnTo>
                    <a:pt x="57305" y="34078"/>
                  </a:lnTo>
                  <a:lnTo>
                    <a:pt x="41232" y="35471"/>
                  </a:lnTo>
                  <a:lnTo>
                    <a:pt x="25181" y="34078"/>
                  </a:lnTo>
                  <a:lnTo>
                    <a:pt x="12075" y="30279"/>
                  </a:lnTo>
                  <a:lnTo>
                    <a:pt x="3239" y="24648"/>
                  </a:lnTo>
                  <a:lnTo>
                    <a:pt x="0" y="17754"/>
                  </a:lnTo>
                  <a:close/>
                </a:path>
              </a:pathLst>
            </a:custGeom>
            <a:ln w="7873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36167" y="3713759"/>
              <a:ext cx="82499" cy="35420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7636169" y="3713759"/>
              <a:ext cx="82550" cy="35560"/>
            </a:xfrm>
            <a:custGeom>
              <a:avLst/>
              <a:gdLst/>
              <a:ahLst/>
              <a:cxnLst/>
              <a:rect l="l" t="t" r="r" b="b"/>
              <a:pathLst>
                <a:path w="82550" h="35560">
                  <a:moveTo>
                    <a:pt x="0" y="17703"/>
                  </a:moveTo>
                  <a:lnTo>
                    <a:pt x="3247" y="10817"/>
                  </a:lnTo>
                  <a:lnTo>
                    <a:pt x="12100" y="5189"/>
                  </a:lnTo>
                  <a:lnTo>
                    <a:pt x="25223" y="1392"/>
                  </a:lnTo>
                  <a:lnTo>
                    <a:pt x="41283" y="0"/>
                  </a:lnTo>
                  <a:lnTo>
                    <a:pt x="57326" y="1392"/>
                  </a:lnTo>
                  <a:lnTo>
                    <a:pt x="70429" y="5189"/>
                  </a:lnTo>
                  <a:lnTo>
                    <a:pt x="79263" y="10817"/>
                  </a:lnTo>
                  <a:lnTo>
                    <a:pt x="82502" y="17703"/>
                  </a:lnTo>
                  <a:lnTo>
                    <a:pt x="79263" y="24597"/>
                  </a:lnTo>
                  <a:lnTo>
                    <a:pt x="70429" y="30229"/>
                  </a:lnTo>
                  <a:lnTo>
                    <a:pt x="57326" y="34027"/>
                  </a:lnTo>
                  <a:lnTo>
                    <a:pt x="41283" y="35420"/>
                  </a:lnTo>
                  <a:lnTo>
                    <a:pt x="25223" y="34027"/>
                  </a:lnTo>
                  <a:lnTo>
                    <a:pt x="12100" y="30229"/>
                  </a:lnTo>
                  <a:lnTo>
                    <a:pt x="3247" y="24597"/>
                  </a:lnTo>
                  <a:lnTo>
                    <a:pt x="0" y="17703"/>
                  </a:lnTo>
                  <a:close/>
                </a:path>
              </a:pathLst>
            </a:custGeom>
            <a:ln w="7873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88555" y="3341585"/>
              <a:ext cx="82461" cy="29514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7288562" y="3341585"/>
              <a:ext cx="82550" cy="29845"/>
            </a:xfrm>
            <a:custGeom>
              <a:avLst/>
              <a:gdLst/>
              <a:ahLst/>
              <a:cxnLst/>
              <a:rect l="l" t="t" r="r" b="b"/>
              <a:pathLst>
                <a:path w="82550" h="29845">
                  <a:moveTo>
                    <a:pt x="0" y="14731"/>
                  </a:moveTo>
                  <a:lnTo>
                    <a:pt x="3239" y="9001"/>
                  </a:lnTo>
                  <a:lnTo>
                    <a:pt x="12073" y="4317"/>
                  </a:lnTo>
                  <a:lnTo>
                    <a:pt x="25175" y="1158"/>
                  </a:lnTo>
                  <a:lnTo>
                    <a:pt x="41219" y="0"/>
                  </a:lnTo>
                  <a:lnTo>
                    <a:pt x="57270" y="1158"/>
                  </a:lnTo>
                  <a:lnTo>
                    <a:pt x="70376" y="4317"/>
                  </a:lnTo>
                  <a:lnTo>
                    <a:pt x="79212" y="9001"/>
                  </a:lnTo>
                  <a:lnTo>
                    <a:pt x="82452" y="14731"/>
                  </a:lnTo>
                  <a:lnTo>
                    <a:pt x="79212" y="20497"/>
                  </a:lnTo>
                  <a:lnTo>
                    <a:pt x="70376" y="25195"/>
                  </a:lnTo>
                  <a:lnTo>
                    <a:pt x="57270" y="28356"/>
                  </a:lnTo>
                  <a:lnTo>
                    <a:pt x="41219" y="29514"/>
                  </a:lnTo>
                  <a:lnTo>
                    <a:pt x="25175" y="28356"/>
                  </a:lnTo>
                  <a:lnTo>
                    <a:pt x="12073" y="25195"/>
                  </a:lnTo>
                  <a:lnTo>
                    <a:pt x="3239" y="20497"/>
                  </a:lnTo>
                  <a:lnTo>
                    <a:pt x="0" y="14731"/>
                  </a:lnTo>
                  <a:close/>
                </a:path>
              </a:pathLst>
            </a:custGeom>
            <a:ln w="7874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38741" y="3341585"/>
              <a:ext cx="848513" cy="1057427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9138739" y="3341585"/>
              <a:ext cx="848994" cy="1057910"/>
            </a:xfrm>
            <a:custGeom>
              <a:avLst/>
              <a:gdLst/>
              <a:ahLst/>
              <a:cxnLst/>
              <a:rect l="l" t="t" r="r" b="b"/>
              <a:pathLst>
                <a:path w="848995" h="1057910">
                  <a:moveTo>
                    <a:pt x="848526" y="187528"/>
                  </a:moveTo>
                  <a:lnTo>
                    <a:pt x="661441" y="0"/>
                  </a:lnTo>
                  <a:lnTo>
                    <a:pt x="0" y="0"/>
                  </a:lnTo>
                  <a:lnTo>
                    <a:pt x="0" y="869899"/>
                  </a:lnTo>
                  <a:lnTo>
                    <a:pt x="187085" y="1057427"/>
                  </a:lnTo>
                  <a:lnTo>
                    <a:pt x="848526" y="1057427"/>
                  </a:lnTo>
                  <a:lnTo>
                    <a:pt x="848526" y="187528"/>
                  </a:lnTo>
                  <a:close/>
                </a:path>
                <a:path w="848995" h="1057910">
                  <a:moveTo>
                    <a:pt x="848526" y="187528"/>
                  </a:moveTo>
                  <a:lnTo>
                    <a:pt x="187085" y="187528"/>
                  </a:lnTo>
                  <a:lnTo>
                    <a:pt x="0" y="0"/>
                  </a:lnTo>
                </a:path>
              </a:pathLst>
            </a:custGeom>
            <a:ln w="78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90597" y="3341585"/>
              <a:ext cx="848461" cy="1057427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8490598" y="3341585"/>
              <a:ext cx="848994" cy="1057910"/>
            </a:xfrm>
            <a:custGeom>
              <a:avLst/>
              <a:gdLst/>
              <a:ahLst/>
              <a:cxnLst/>
              <a:rect l="l" t="t" r="r" b="b"/>
              <a:pathLst>
                <a:path w="848995" h="1057910">
                  <a:moveTo>
                    <a:pt x="848463" y="187528"/>
                  </a:moveTo>
                  <a:lnTo>
                    <a:pt x="661441" y="0"/>
                  </a:lnTo>
                  <a:lnTo>
                    <a:pt x="0" y="0"/>
                  </a:lnTo>
                  <a:lnTo>
                    <a:pt x="0" y="869899"/>
                  </a:lnTo>
                  <a:lnTo>
                    <a:pt x="187021" y="1057427"/>
                  </a:lnTo>
                  <a:lnTo>
                    <a:pt x="848463" y="1057427"/>
                  </a:lnTo>
                  <a:lnTo>
                    <a:pt x="848463" y="187528"/>
                  </a:lnTo>
                  <a:close/>
                </a:path>
                <a:path w="848995" h="1057910">
                  <a:moveTo>
                    <a:pt x="848463" y="187528"/>
                  </a:moveTo>
                  <a:lnTo>
                    <a:pt x="187021" y="187528"/>
                  </a:lnTo>
                  <a:lnTo>
                    <a:pt x="0" y="0"/>
                  </a:lnTo>
                </a:path>
                <a:path w="848995" h="1057910">
                  <a:moveTo>
                    <a:pt x="187021" y="187528"/>
                  </a:moveTo>
                  <a:lnTo>
                    <a:pt x="187021" y="1057427"/>
                  </a:lnTo>
                </a:path>
              </a:pathLst>
            </a:custGeom>
            <a:ln w="78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336138" y="3527678"/>
              <a:ext cx="848474" cy="1057414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10069715" y="377283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58" y="47231"/>
                  </a:moveTo>
                  <a:lnTo>
                    <a:pt x="14396" y="45376"/>
                  </a:lnTo>
                  <a:lnTo>
                    <a:pt x="6907" y="40317"/>
                  </a:lnTo>
                  <a:lnTo>
                    <a:pt x="1854" y="32813"/>
                  </a:lnTo>
                  <a:lnTo>
                    <a:pt x="0" y="23622"/>
                  </a:lnTo>
                  <a:lnTo>
                    <a:pt x="1854" y="14423"/>
                  </a:lnTo>
                  <a:lnTo>
                    <a:pt x="6907" y="6915"/>
                  </a:lnTo>
                  <a:lnTo>
                    <a:pt x="14396" y="1854"/>
                  </a:lnTo>
                  <a:lnTo>
                    <a:pt x="23558" y="0"/>
                  </a:lnTo>
                  <a:lnTo>
                    <a:pt x="32733" y="1854"/>
                  </a:lnTo>
                  <a:lnTo>
                    <a:pt x="40239" y="6915"/>
                  </a:lnTo>
                  <a:lnTo>
                    <a:pt x="45307" y="14423"/>
                  </a:lnTo>
                  <a:lnTo>
                    <a:pt x="47167" y="23622"/>
                  </a:lnTo>
                  <a:lnTo>
                    <a:pt x="45307" y="32813"/>
                  </a:lnTo>
                  <a:lnTo>
                    <a:pt x="40239" y="40317"/>
                  </a:lnTo>
                  <a:lnTo>
                    <a:pt x="32733" y="45376"/>
                  </a:lnTo>
                  <a:lnTo>
                    <a:pt x="23558" y="4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069718" y="377283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22"/>
                  </a:moveTo>
                  <a:lnTo>
                    <a:pt x="1853" y="14423"/>
                  </a:lnTo>
                  <a:lnTo>
                    <a:pt x="6906" y="6915"/>
                  </a:lnTo>
                  <a:lnTo>
                    <a:pt x="14396" y="1854"/>
                  </a:lnTo>
                  <a:lnTo>
                    <a:pt x="23561" y="0"/>
                  </a:lnTo>
                  <a:lnTo>
                    <a:pt x="32733" y="1854"/>
                  </a:lnTo>
                  <a:lnTo>
                    <a:pt x="40241" y="6915"/>
                  </a:lnTo>
                  <a:lnTo>
                    <a:pt x="45311" y="14423"/>
                  </a:lnTo>
                  <a:lnTo>
                    <a:pt x="47173" y="23622"/>
                  </a:lnTo>
                  <a:lnTo>
                    <a:pt x="45311" y="32813"/>
                  </a:lnTo>
                  <a:lnTo>
                    <a:pt x="40241" y="40317"/>
                  </a:lnTo>
                  <a:lnTo>
                    <a:pt x="32733" y="45376"/>
                  </a:lnTo>
                  <a:lnTo>
                    <a:pt x="23561" y="47231"/>
                  </a:lnTo>
                  <a:lnTo>
                    <a:pt x="14396" y="45376"/>
                  </a:lnTo>
                  <a:lnTo>
                    <a:pt x="6906" y="40317"/>
                  </a:lnTo>
                  <a:lnTo>
                    <a:pt x="1853" y="32813"/>
                  </a:lnTo>
                  <a:lnTo>
                    <a:pt x="0" y="23622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069715" y="4139056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58" y="47282"/>
                  </a:moveTo>
                  <a:lnTo>
                    <a:pt x="14396" y="45427"/>
                  </a:lnTo>
                  <a:lnTo>
                    <a:pt x="6907" y="40366"/>
                  </a:lnTo>
                  <a:lnTo>
                    <a:pt x="1854" y="32858"/>
                  </a:lnTo>
                  <a:lnTo>
                    <a:pt x="0" y="23660"/>
                  </a:lnTo>
                  <a:lnTo>
                    <a:pt x="1854" y="14460"/>
                  </a:lnTo>
                  <a:lnTo>
                    <a:pt x="6907" y="6938"/>
                  </a:lnTo>
                  <a:lnTo>
                    <a:pt x="14396" y="1862"/>
                  </a:lnTo>
                  <a:lnTo>
                    <a:pt x="23558" y="0"/>
                  </a:lnTo>
                  <a:lnTo>
                    <a:pt x="32733" y="1862"/>
                  </a:lnTo>
                  <a:lnTo>
                    <a:pt x="40239" y="6938"/>
                  </a:lnTo>
                  <a:lnTo>
                    <a:pt x="45307" y="14460"/>
                  </a:lnTo>
                  <a:lnTo>
                    <a:pt x="47167" y="23660"/>
                  </a:lnTo>
                  <a:lnTo>
                    <a:pt x="45307" y="32858"/>
                  </a:lnTo>
                  <a:lnTo>
                    <a:pt x="40239" y="40366"/>
                  </a:lnTo>
                  <a:lnTo>
                    <a:pt x="32733" y="45427"/>
                  </a:lnTo>
                  <a:lnTo>
                    <a:pt x="23558" y="47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069718" y="4139056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60"/>
                  </a:moveTo>
                  <a:lnTo>
                    <a:pt x="1853" y="14460"/>
                  </a:lnTo>
                  <a:lnTo>
                    <a:pt x="6906" y="6938"/>
                  </a:lnTo>
                  <a:lnTo>
                    <a:pt x="14396" y="1862"/>
                  </a:lnTo>
                  <a:lnTo>
                    <a:pt x="23561" y="0"/>
                  </a:lnTo>
                  <a:lnTo>
                    <a:pt x="32733" y="1862"/>
                  </a:lnTo>
                  <a:lnTo>
                    <a:pt x="40241" y="6938"/>
                  </a:lnTo>
                  <a:lnTo>
                    <a:pt x="45311" y="14460"/>
                  </a:lnTo>
                  <a:lnTo>
                    <a:pt x="47173" y="23660"/>
                  </a:lnTo>
                  <a:lnTo>
                    <a:pt x="45311" y="32858"/>
                  </a:lnTo>
                  <a:lnTo>
                    <a:pt x="40241" y="40366"/>
                  </a:lnTo>
                  <a:lnTo>
                    <a:pt x="32733" y="45427"/>
                  </a:lnTo>
                  <a:lnTo>
                    <a:pt x="23561" y="47282"/>
                  </a:lnTo>
                  <a:lnTo>
                    <a:pt x="14396" y="45427"/>
                  </a:lnTo>
                  <a:lnTo>
                    <a:pt x="6906" y="40366"/>
                  </a:lnTo>
                  <a:lnTo>
                    <a:pt x="1853" y="32858"/>
                  </a:lnTo>
                  <a:lnTo>
                    <a:pt x="0" y="23660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069715" y="4458093"/>
              <a:ext cx="53340" cy="47625"/>
            </a:xfrm>
            <a:custGeom>
              <a:avLst/>
              <a:gdLst/>
              <a:ahLst/>
              <a:cxnLst/>
              <a:rect l="l" t="t" r="r" b="b"/>
              <a:pathLst>
                <a:path w="53340" h="47625">
                  <a:moveTo>
                    <a:pt x="26530" y="47231"/>
                  </a:moveTo>
                  <a:lnTo>
                    <a:pt x="16212" y="45376"/>
                  </a:lnTo>
                  <a:lnTo>
                    <a:pt x="7778" y="40317"/>
                  </a:lnTo>
                  <a:lnTo>
                    <a:pt x="2087" y="32813"/>
                  </a:lnTo>
                  <a:lnTo>
                    <a:pt x="0" y="23622"/>
                  </a:lnTo>
                  <a:lnTo>
                    <a:pt x="2087" y="14423"/>
                  </a:lnTo>
                  <a:lnTo>
                    <a:pt x="7778" y="6915"/>
                  </a:lnTo>
                  <a:lnTo>
                    <a:pt x="16212" y="1854"/>
                  </a:lnTo>
                  <a:lnTo>
                    <a:pt x="26530" y="0"/>
                  </a:lnTo>
                  <a:lnTo>
                    <a:pt x="36855" y="1854"/>
                  </a:lnTo>
                  <a:lnTo>
                    <a:pt x="45292" y="6915"/>
                  </a:lnTo>
                  <a:lnTo>
                    <a:pt x="50985" y="14423"/>
                  </a:lnTo>
                  <a:lnTo>
                    <a:pt x="53073" y="23622"/>
                  </a:lnTo>
                  <a:lnTo>
                    <a:pt x="50985" y="32813"/>
                  </a:lnTo>
                  <a:lnTo>
                    <a:pt x="45292" y="40317"/>
                  </a:lnTo>
                  <a:lnTo>
                    <a:pt x="36855" y="45376"/>
                  </a:lnTo>
                  <a:lnTo>
                    <a:pt x="26530" y="4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069718" y="4458093"/>
              <a:ext cx="53340" cy="47625"/>
            </a:xfrm>
            <a:custGeom>
              <a:avLst/>
              <a:gdLst/>
              <a:ahLst/>
              <a:cxnLst/>
              <a:rect l="l" t="t" r="r" b="b"/>
              <a:pathLst>
                <a:path w="53340" h="47625">
                  <a:moveTo>
                    <a:pt x="0" y="23622"/>
                  </a:moveTo>
                  <a:lnTo>
                    <a:pt x="2087" y="14423"/>
                  </a:lnTo>
                  <a:lnTo>
                    <a:pt x="7777" y="6915"/>
                  </a:lnTo>
                  <a:lnTo>
                    <a:pt x="16213" y="1854"/>
                  </a:lnTo>
                  <a:lnTo>
                    <a:pt x="26538" y="0"/>
                  </a:lnTo>
                  <a:lnTo>
                    <a:pt x="36857" y="1854"/>
                  </a:lnTo>
                  <a:lnTo>
                    <a:pt x="45293" y="6915"/>
                  </a:lnTo>
                  <a:lnTo>
                    <a:pt x="50987" y="14423"/>
                  </a:lnTo>
                  <a:lnTo>
                    <a:pt x="53076" y="23622"/>
                  </a:lnTo>
                  <a:lnTo>
                    <a:pt x="50987" y="32813"/>
                  </a:lnTo>
                  <a:lnTo>
                    <a:pt x="45293" y="40317"/>
                  </a:lnTo>
                  <a:lnTo>
                    <a:pt x="36857" y="45376"/>
                  </a:lnTo>
                  <a:lnTo>
                    <a:pt x="26538" y="47231"/>
                  </a:lnTo>
                  <a:lnTo>
                    <a:pt x="16213" y="45376"/>
                  </a:lnTo>
                  <a:lnTo>
                    <a:pt x="7777" y="40317"/>
                  </a:lnTo>
                  <a:lnTo>
                    <a:pt x="2087" y="32813"/>
                  </a:lnTo>
                  <a:lnTo>
                    <a:pt x="0" y="23622"/>
                  </a:lnTo>
                  <a:close/>
                </a:path>
              </a:pathLst>
            </a:custGeom>
            <a:ln w="7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598326" y="376099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61" y="47269"/>
                  </a:moveTo>
                  <a:lnTo>
                    <a:pt x="14396" y="45414"/>
                  </a:lnTo>
                  <a:lnTo>
                    <a:pt x="6906" y="40355"/>
                  </a:lnTo>
                  <a:lnTo>
                    <a:pt x="1853" y="32851"/>
                  </a:lnTo>
                  <a:lnTo>
                    <a:pt x="0" y="23660"/>
                  </a:lnTo>
                  <a:lnTo>
                    <a:pt x="1853" y="14460"/>
                  </a:lnTo>
                  <a:lnTo>
                    <a:pt x="6906" y="6938"/>
                  </a:lnTo>
                  <a:lnTo>
                    <a:pt x="14396" y="1862"/>
                  </a:lnTo>
                  <a:lnTo>
                    <a:pt x="23561" y="0"/>
                  </a:lnTo>
                  <a:lnTo>
                    <a:pt x="32747" y="1862"/>
                  </a:lnTo>
                  <a:lnTo>
                    <a:pt x="40234" y="6938"/>
                  </a:lnTo>
                  <a:lnTo>
                    <a:pt x="45276" y="14460"/>
                  </a:lnTo>
                  <a:lnTo>
                    <a:pt x="47122" y="23660"/>
                  </a:lnTo>
                  <a:lnTo>
                    <a:pt x="45276" y="32851"/>
                  </a:lnTo>
                  <a:lnTo>
                    <a:pt x="40234" y="40355"/>
                  </a:lnTo>
                  <a:lnTo>
                    <a:pt x="32747" y="45414"/>
                  </a:lnTo>
                  <a:lnTo>
                    <a:pt x="23561" y="47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598326" y="376099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60"/>
                  </a:moveTo>
                  <a:lnTo>
                    <a:pt x="1853" y="14460"/>
                  </a:lnTo>
                  <a:lnTo>
                    <a:pt x="6906" y="6938"/>
                  </a:lnTo>
                  <a:lnTo>
                    <a:pt x="14396" y="1862"/>
                  </a:lnTo>
                  <a:lnTo>
                    <a:pt x="23561" y="0"/>
                  </a:lnTo>
                  <a:lnTo>
                    <a:pt x="32747" y="1862"/>
                  </a:lnTo>
                  <a:lnTo>
                    <a:pt x="40234" y="6938"/>
                  </a:lnTo>
                  <a:lnTo>
                    <a:pt x="45276" y="14460"/>
                  </a:lnTo>
                  <a:lnTo>
                    <a:pt x="47122" y="23660"/>
                  </a:lnTo>
                  <a:lnTo>
                    <a:pt x="45276" y="32851"/>
                  </a:lnTo>
                  <a:lnTo>
                    <a:pt x="40234" y="40355"/>
                  </a:lnTo>
                  <a:lnTo>
                    <a:pt x="32747" y="45414"/>
                  </a:lnTo>
                  <a:lnTo>
                    <a:pt x="23561" y="47269"/>
                  </a:lnTo>
                  <a:lnTo>
                    <a:pt x="14396" y="45414"/>
                  </a:lnTo>
                  <a:lnTo>
                    <a:pt x="6906" y="40355"/>
                  </a:lnTo>
                  <a:lnTo>
                    <a:pt x="1853" y="32851"/>
                  </a:lnTo>
                  <a:lnTo>
                    <a:pt x="0" y="23660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592473" y="4127246"/>
              <a:ext cx="53340" cy="47625"/>
            </a:xfrm>
            <a:custGeom>
              <a:avLst/>
              <a:gdLst/>
              <a:ahLst/>
              <a:cxnLst/>
              <a:rect l="l" t="t" r="r" b="b"/>
              <a:pathLst>
                <a:path w="53340" h="47625">
                  <a:moveTo>
                    <a:pt x="26487" y="47282"/>
                  </a:moveTo>
                  <a:lnTo>
                    <a:pt x="16176" y="45427"/>
                  </a:lnTo>
                  <a:lnTo>
                    <a:pt x="7757" y="40368"/>
                  </a:lnTo>
                  <a:lnTo>
                    <a:pt x="2081" y="32864"/>
                  </a:lnTo>
                  <a:lnTo>
                    <a:pt x="0" y="23672"/>
                  </a:lnTo>
                  <a:lnTo>
                    <a:pt x="2081" y="14466"/>
                  </a:lnTo>
                  <a:lnTo>
                    <a:pt x="7757" y="6940"/>
                  </a:lnTo>
                  <a:lnTo>
                    <a:pt x="16176" y="1862"/>
                  </a:lnTo>
                  <a:lnTo>
                    <a:pt x="26487" y="0"/>
                  </a:lnTo>
                  <a:lnTo>
                    <a:pt x="36798" y="1862"/>
                  </a:lnTo>
                  <a:lnTo>
                    <a:pt x="45217" y="6940"/>
                  </a:lnTo>
                  <a:lnTo>
                    <a:pt x="50893" y="14466"/>
                  </a:lnTo>
                  <a:lnTo>
                    <a:pt x="52975" y="23672"/>
                  </a:lnTo>
                  <a:lnTo>
                    <a:pt x="50893" y="32864"/>
                  </a:lnTo>
                  <a:lnTo>
                    <a:pt x="45217" y="40368"/>
                  </a:lnTo>
                  <a:lnTo>
                    <a:pt x="36798" y="45427"/>
                  </a:lnTo>
                  <a:lnTo>
                    <a:pt x="26487" y="47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9592473" y="4127246"/>
              <a:ext cx="53340" cy="47625"/>
            </a:xfrm>
            <a:custGeom>
              <a:avLst/>
              <a:gdLst/>
              <a:ahLst/>
              <a:cxnLst/>
              <a:rect l="l" t="t" r="r" b="b"/>
              <a:pathLst>
                <a:path w="53340" h="47625">
                  <a:moveTo>
                    <a:pt x="0" y="23672"/>
                  </a:moveTo>
                  <a:lnTo>
                    <a:pt x="2081" y="14466"/>
                  </a:lnTo>
                  <a:lnTo>
                    <a:pt x="7757" y="6940"/>
                  </a:lnTo>
                  <a:lnTo>
                    <a:pt x="16176" y="1862"/>
                  </a:lnTo>
                  <a:lnTo>
                    <a:pt x="26487" y="0"/>
                  </a:lnTo>
                  <a:lnTo>
                    <a:pt x="36798" y="1862"/>
                  </a:lnTo>
                  <a:lnTo>
                    <a:pt x="45217" y="6940"/>
                  </a:lnTo>
                  <a:lnTo>
                    <a:pt x="50893" y="14466"/>
                  </a:lnTo>
                  <a:lnTo>
                    <a:pt x="52975" y="23672"/>
                  </a:lnTo>
                  <a:lnTo>
                    <a:pt x="50893" y="32864"/>
                  </a:lnTo>
                  <a:lnTo>
                    <a:pt x="45217" y="40368"/>
                  </a:lnTo>
                  <a:lnTo>
                    <a:pt x="36798" y="45427"/>
                  </a:lnTo>
                  <a:lnTo>
                    <a:pt x="26487" y="47282"/>
                  </a:lnTo>
                  <a:lnTo>
                    <a:pt x="16176" y="45427"/>
                  </a:lnTo>
                  <a:lnTo>
                    <a:pt x="7757" y="40368"/>
                  </a:lnTo>
                  <a:lnTo>
                    <a:pt x="2081" y="32864"/>
                  </a:lnTo>
                  <a:lnTo>
                    <a:pt x="0" y="23672"/>
                  </a:lnTo>
                  <a:close/>
                </a:path>
              </a:pathLst>
            </a:custGeom>
            <a:ln w="7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598326" y="444629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61" y="47218"/>
                  </a:moveTo>
                  <a:lnTo>
                    <a:pt x="14396" y="45363"/>
                  </a:lnTo>
                  <a:lnTo>
                    <a:pt x="6906" y="40305"/>
                  </a:lnTo>
                  <a:lnTo>
                    <a:pt x="1853" y="32800"/>
                  </a:lnTo>
                  <a:lnTo>
                    <a:pt x="0" y="23609"/>
                  </a:lnTo>
                  <a:lnTo>
                    <a:pt x="1853" y="14417"/>
                  </a:lnTo>
                  <a:lnTo>
                    <a:pt x="6906" y="6913"/>
                  </a:lnTo>
                  <a:lnTo>
                    <a:pt x="14396" y="1854"/>
                  </a:lnTo>
                  <a:lnTo>
                    <a:pt x="23561" y="0"/>
                  </a:lnTo>
                  <a:lnTo>
                    <a:pt x="32747" y="1854"/>
                  </a:lnTo>
                  <a:lnTo>
                    <a:pt x="40234" y="6913"/>
                  </a:lnTo>
                  <a:lnTo>
                    <a:pt x="45276" y="14417"/>
                  </a:lnTo>
                  <a:lnTo>
                    <a:pt x="47122" y="23609"/>
                  </a:lnTo>
                  <a:lnTo>
                    <a:pt x="45276" y="32800"/>
                  </a:lnTo>
                  <a:lnTo>
                    <a:pt x="40234" y="40305"/>
                  </a:lnTo>
                  <a:lnTo>
                    <a:pt x="32747" y="45363"/>
                  </a:lnTo>
                  <a:lnTo>
                    <a:pt x="23561" y="472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598326" y="444629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09"/>
                  </a:moveTo>
                  <a:lnTo>
                    <a:pt x="1853" y="14417"/>
                  </a:lnTo>
                  <a:lnTo>
                    <a:pt x="6906" y="6913"/>
                  </a:lnTo>
                  <a:lnTo>
                    <a:pt x="14396" y="1854"/>
                  </a:lnTo>
                  <a:lnTo>
                    <a:pt x="23561" y="0"/>
                  </a:lnTo>
                  <a:lnTo>
                    <a:pt x="32747" y="1854"/>
                  </a:lnTo>
                  <a:lnTo>
                    <a:pt x="40234" y="6913"/>
                  </a:lnTo>
                  <a:lnTo>
                    <a:pt x="45276" y="14417"/>
                  </a:lnTo>
                  <a:lnTo>
                    <a:pt x="47122" y="23609"/>
                  </a:lnTo>
                  <a:lnTo>
                    <a:pt x="45276" y="32800"/>
                  </a:lnTo>
                  <a:lnTo>
                    <a:pt x="40234" y="40305"/>
                  </a:lnTo>
                  <a:lnTo>
                    <a:pt x="32747" y="45363"/>
                  </a:lnTo>
                  <a:lnTo>
                    <a:pt x="23561" y="47218"/>
                  </a:lnTo>
                  <a:lnTo>
                    <a:pt x="14396" y="45363"/>
                  </a:lnTo>
                  <a:lnTo>
                    <a:pt x="6906" y="40305"/>
                  </a:lnTo>
                  <a:lnTo>
                    <a:pt x="1853" y="32800"/>
                  </a:lnTo>
                  <a:lnTo>
                    <a:pt x="0" y="23609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928324" y="355426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10" y="47231"/>
                  </a:moveTo>
                  <a:lnTo>
                    <a:pt x="14375" y="45376"/>
                  </a:lnTo>
                  <a:lnTo>
                    <a:pt x="6900" y="40317"/>
                  </a:lnTo>
                  <a:lnTo>
                    <a:pt x="1853" y="32813"/>
                  </a:lnTo>
                  <a:lnTo>
                    <a:pt x="0" y="23622"/>
                  </a:lnTo>
                  <a:lnTo>
                    <a:pt x="1853" y="14423"/>
                  </a:lnTo>
                  <a:lnTo>
                    <a:pt x="6900" y="6915"/>
                  </a:lnTo>
                  <a:lnTo>
                    <a:pt x="14375" y="1854"/>
                  </a:lnTo>
                  <a:lnTo>
                    <a:pt x="23510" y="0"/>
                  </a:lnTo>
                  <a:lnTo>
                    <a:pt x="32706" y="1854"/>
                  </a:lnTo>
                  <a:lnTo>
                    <a:pt x="40215" y="6915"/>
                  </a:lnTo>
                  <a:lnTo>
                    <a:pt x="45278" y="14423"/>
                  </a:lnTo>
                  <a:lnTo>
                    <a:pt x="47135" y="23622"/>
                  </a:lnTo>
                  <a:lnTo>
                    <a:pt x="45278" y="32813"/>
                  </a:lnTo>
                  <a:lnTo>
                    <a:pt x="40215" y="40317"/>
                  </a:lnTo>
                  <a:lnTo>
                    <a:pt x="32706" y="45376"/>
                  </a:lnTo>
                  <a:lnTo>
                    <a:pt x="23510" y="4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9928324" y="355426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22"/>
                  </a:moveTo>
                  <a:lnTo>
                    <a:pt x="1853" y="14423"/>
                  </a:lnTo>
                  <a:lnTo>
                    <a:pt x="6900" y="6915"/>
                  </a:lnTo>
                  <a:lnTo>
                    <a:pt x="14375" y="1854"/>
                  </a:lnTo>
                  <a:lnTo>
                    <a:pt x="23510" y="0"/>
                  </a:lnTo>
                  <a:lnTo>
                    <a:pt x="32706" y="1854"/>
                  </a:lnTo>
                  <a:lnTo>
                    <a:pt x="40215" y="6915"/>
                  </a:lnTo>
                  <a:lnTo>
                    <a:pt x="45278" y="14423"/>
                  </a:lnTo>
                  <a:lnTo>
                    <a:pt x="47135" y="23622"/>
                  </a:lnTo>
                  <a:lnTo>
                    <a:pt x="45278" y="32813"/>
                  </a:lnTo>
                  <a:lnTo>
                    <a:pt x="40215" y="40317"/>
                  </a:lnTo>
                  <a:lnTo>
                    <a:pt x="32706" y="45376"/>
                  </a:lnTo>
                  <a:lnTo>
                    <a:pt x="23510" y="47231"/>
                  </a:lnTo>
                  <a:lnTo>
                    <a:pt x="14375" y="45376"/>
                  </a:lnTo>
                  <a:lnTo>
                    <a:pt x="6900" y="40317"/>
                  </a:lnTo>
                  <a:lnTo>
                    <a:pt x="1853" y="32813"/>
                  </a:lnTo>
                  <a:lnTo>
                    <a:pt x="0" y="23622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9922371" y="3914571"/>
              <a:ext cx="53340" cy="47625"/>
            </a:xfrm>
            <a:custGeom>
              <a:avLst/>
              <a:gdLst/>
              <a:ahLst/>
              <a:cxnLst/>
              <a:rect l="l" t="t" r="r" b="b"/>
              <a:pathLst>
                <a:path w="53340" h="47625">
                  <a:moveTo>
                    <a:pt x="26588" y="47282"/>
                  </a:moveTo>
                  <a:lnTo>
                    <a:pt x="16240" y="45427"/>
                  </a:lnTo>
                  <a:lnTo>
                    <a:pt x="7788" y="40368"/>
                  </a:lnTo>
                  <a:lnTo>
                    <a:pt x="2089" y="32864"/>
                  </a:lnTo>
                  <a:lnTo>
                    <a:pt x="0" y="23672"/>
                  </a:lnTo>
                  <a:lnTo>
                    <a:pt x="2089" y="14466"/>
                  </a:lnTo>
                  <a:lnTo>
                    <a:pt x="7788" y="6940"/>
                  </a:lnTo>
                  <a:lnTo>
                    <a:pt x="16240" y="1862"/>
                  </a:lnTo>
                  <a:lnTo>
                    <a:pt x="26588" y="0"/>
                  </a:lnTo>
                  <a:lnTo>
                    <a:pt x="36907" y="1862"/>
                  </a:lnTo>
                  <a:lnTo>
                    <a:pt x="45330" y="6940"/>
                  </a:lnTo>
                  <a:lnTo>
                    <a:pt x="51007" y="14466"/>
                  </a:lnTo>
                  <a:lnTo>
                    <a:pt x="53089" y="23672"/>
                  </a:lnTo>
                  <a:lnTo>
                    <a:pt x="51007" y="32864"/>
                  </a:lnTo>
                  <a:lnTo>
                    <a:pt x="45330" y="40368"/>
                  </a:lnTo>
                  <a:lnTo>
                    <a:pt x="36907" y="45427"/>
                  </a:lnTo>
                  <a:lnTo>
                    <a:pt x="26588" y="47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9922371" y="3914571"/>
              <a:ext cx="53340" cy="47625"/>
            </a:xfrm>
            <a:custGeom>
              <a:avLst/>
              <a:gdLst/>
              <a:ahLst/>
              <a:cxnLst/>
              <a:rect l="l" t="t" r="r" b="b"/>
              <a:pathLst>
                <a:path w="53340" h="47625">
                  <a:moveTo>
                    <a:pt x="0" y="23672"/>
                  </a:moveTo>
                  <a:lnTo>
                    <a:pt x="2089" y="14466"/>
                  </a:lnTo>
                  <a:lnTo>
                    <a:pt x="7788" y="6940"/>
                  </a:lnTo>
                  <a:lnTo>
                    <a:pt x="16240" y="1862"/>
                  </a:lnTo>
                  <a:lnTo>
                    <a:pt x="26588" y="0"/>
                  </a:lnTo>
                  <a:lnTo>
                    <a:pt x="36907" y="1862"/>
                  </a:lnTo>
                  <a:lnTo>
                    <a:pt x="45330" y="6940"/>
                  </a:lnTo>
                  <a:lnTo>
                    <a:pt x="51007" y="14466"/>
                  </a:lnTo>
                  <a:lnTo>
                    <a:pt x="53089" y="23672"/>
                  </a:lnTo>
                  <a:lnTo>
                    <a:pt x="51007" y="32864"/>
                  </a:lnTo>
                  <a:lnTo>
                    <a:pt x="45330" y="40368"/>
                  </a:lnTo>
                  <a:lnTo>
                    <a:pt x="36907" y="45427"/>
                  </a:lnTo>
                  <a:lnTo>
                    <a:pt x="26588" y="47282"/>
                  </a:lnTo>
                  <a:lnTo>
                    <a:pt x="16240" y="45427"/>
                  </a:lnTo>
                  <a:lnTo>
                    <a:pt x="7788" y="40368"/>
                  </a:lnTo>
                  <a:lnTo>
                    <a:pt x="2089" y="32864"/>
                  </a:lnTo>
                  <a:lnTo>
                    <a:pt x="0" y="23672"/>
                  </a:lnTo>
                  <a:close/>
                </a:path>
              </a:pathLst>
            </a:custGeom>
            <a:ln w="7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9928324" y="4233608"/>
              <a:ext cx="47625" cy="53340"/>
            </a:xfrm>
            <a:custGeom>
              <a:avLst/>
              <a:gdLst/>
              <a:ahLst/>
              <a:cxnLst/>
              <a:rect l="l" t="t" r="r" b="b"/>
              <a:pathLst>
                <a:path w="47625" h="53339">
                  <a:moveTo>
                    <a:pt x="23510" y="53187"/>
                  </a:moveTo>
                  <a:lnTo>
                    <a:pt x="14375" y="51096"/>
                  </a:lnTo>
                  <a:lnTo>
                    <a:pt x="6900" y="45396"/>
                  </a:lnTo>
                  <a:lnTo>
                    <a:pt x="1853" y="36942"/>
                  </a:lnTo>
                  <a:lnTo>
                    <a:pt x="0" y="26593"/>
                  </a:lnTo>
                  <a:lnTo>
                    <a:pt x="1853" y="16244"/>
                  </a:lnTo>
                  <a:lnTo>
                    <a:pt x="6900" y="7791"/>
                  </a:lnTo>
                  <a:lnTo>
                    <a:pt x="14375" y="2090"/>
                  </a:lnTo>
                  <a:lnTo>
                    <a:pt x="23510" y="0"/>
                  </a:lnTo>
                  <a:lnTo>
                    <a:pt x="32706" y="2090"/>
                  </a:lnTo>
                  <a:lnTo>
                    <a:pt x="40215" y="7791"/>
                  </a:lnTo>
                  <a:lnTo>
                    <a:pt x="45278" y="16244"/>
                  </a:lnTo>
                  <a:lnTo>
                    <a:pt x="47135" y="26593"/>
                  </a:lnTo>
                  <a:lnTo>
                    <a:pt x="45278" y="36942"/>
                  </a:lnTo>
                  <a:lnTo>
                    <a:pt x="40215" y="45396"/>
                  </a:lnTo>
                  <a:lnTo>
                    <a:pt x="32706" y="51096"/>
                  </a:lnTo>
                  <a:lnTo>
                    <a:pt x="23510" y="531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9928324" y="4233608"/>
              <a:ext cx="47625" cy="53340"/>
            </a:xfrm>
            <a:custGeom>
              <a:avLst/>
              <a:gdLst/>
              <a:ahLst/>
              <a:cxnLst/>
              <a:rect l="l" t="t" r="r" b="b"/>
              <a:pathLst>
                <a:path w="47625" h="53339">
                  <a:moveTo>
                    <a:pt x="0" y="26593"/>
                  </a:moveTo>
                  <a:lnTo>
                    <a:pt x="1853" y="16244"/>
                  </a:lnTo>
                  <a:lnTo>
                    <a:pt x="6900" y="7791"/>
                  </a:lnTo>
                  <a:lnTo>
                    <a:pt x="14375" y="2090"/>
                  </a:lnTo>
                  <a:lnTo>
                    <a:pt x="23510" y="0"/>
                  </a:lnTo>
                  <a:lnTo>
                    <a:pt x="32706" y="2090"/>
                  </a:lnTo>
                  <a:lnTo>
                    <a:pt x="40215" y="7791"/>
                  </a:lnTo>
                  <a:lnTo>
                    <a:pt x="45278" y="16244"/>
                  </a:lnTo>
                  <a:lnTo>
                    <a:pt x="47135" y="26593"/>
                  </a:lnTo>
                  <a:lnTo>
                    <a:pt x="45278" y="36942"/>
                  </a:lnTo>
                  <a:lnTo>
                    <a:pt x="40215" y="45396"/>
                  </a:lnTo>
                  <a:lnTo>
                    <a:pt x="32706" y="51096"/>
                  </a:lnTo>
                  <a:lnTo>
                    <a:pt x="23510" y="53187"/>
                  </a:lnTo>
                  <a:lnTo>
                    <a:pt x="14375" y="51096"/>
                  </a:lnTo>
                  <a:lnTo>
                    <a:pt x="6900" y="45396"/>
                  </a:lnTo>
                  <a:lnTo>
                    <a:pt x="1853" y="36942"/>
                  </a:lnTo>
                  <a:lnTo>
                    <a:pt x="0" y="26593"/>
                  </a:lnTo>
                  <a:close/>
                </a:path>
              </a:pathLst>
            </a:custGeom>
            <a:ln w="7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451029" y="356016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74" y="47231"/>
                  </a:moveTo>
                  <a:lnTo>
                    <a:pt x="14407" y="45376"/>
                  </a:lnTo>
                  <a:lnTo>
                    <a:pt x="6913" y="40317"/>
                  </a:lnTo>
                  <a:lnTo>
                    <a:pt x="1855" y="32813"/>
                  </a:lnTo>
                  <a:lnTo>
                    <a:pt x="0" y="23622"/>
                  </a:lnTo>
                  <a:lnTo>
                    <a:pt x="1855" y="14423"/>
                  </a:lnTo>
                  <a:lnTo>
                    <a:pt x="6913" y="6915"/>
                  </a:lnTo>
                  <a:lnTo>
                    <a:pt x="14407" y="1854"/>
                  </a:lnTo>
                  <a:lnTo>
                    <a:pt x="23574" y="0"/>
                  </a:lnTo>
                  <a:lnTo>
                    <a:pt x="32738" y="1854"/>
                  </a:lnTo>
                  <a:lnTo>
                    <a:pt x="40228" y="6915"/>
                  </a:lnTo>
                  <a:lnTo>
                    <a:pt x="45281" y="14423"/>
                  </a:lnTo>
                  <a:lnTo>
                    <a:pt x="47135" y="23622"/>
                  </a:lnTo>
                  <a:lnTo>
                    <a:pt x="45281" y="32813"/>
                  </a:lnTo>
                  <a:lnTo>
                    <a:pt x="40228" y="40317"/>
                  </a:lnTo>
                  <a:lnTo>
                    <a:pt x="32738" y="45376"/>
                  </a:lnTo>
                  <a:lnTo>
                    <a:pt x="23574" y="4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451029" y="356016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22"/>
                  </a:moveTo>
                  <a:lnTo>
                    <a:pt x="1855" y="14423"/>
                  </a:lnTo>
                  <a:lnTo>
                    <a:pt x="6913" y="6915"/>
                  </a:lnTo>
                  <a:lnTo>
                    <a:pt x="14407" y="1854"/>
                  </a:lnTo>
                  <a:lnTo>
                    <a:pt x="23574" y="0"/>
                  </a:lnTo>
                  <a:lnTo>
                    <a:pt x="32738" y="1854"/>
                  </a:lnTo>
                  <a:lnTo>
                    <a:pt x="40228" y="6915"/>
                  </a:lnTo>
                  <a:lnTo>
                    <a:pt x="45281" y="14423"/>
                  </a:lnTo>
                  <a:lnTo>
                    <a:pt x="47135" y="23622"/>
                  </a:lnTo>
                  <a:lnTo>
                    <a:pt x="45281" y="32813"/>
                  </a:lnTo>
                  <a:lnTo>
                    <a:pt x="40228" y="40317"/>
                  </a:lnTo>
                  <a:lnTo>
                    <a:pt x="32738" y="45376"/>
                  </a:lnTo>
                  <a:lnTo>
                    <a:pt x="23574" y="47231"/>
                  </a:lnTo>
                  <a:lnTo>
                    <a:pt x="14407" y="45376"/>
                  </a:lnTo>
                  <a:lnTo>
                    <a:pt x="6913" y="40317"/>
                  </a:lnTo>
                  <a:lnTo>
                    <a:pt x="1855" y="32813"/>
                  </a:lnTo>
                  <a:lnTo>
                    <a:pt x="0" y="23622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9751513" y="3631056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74" y="47231"/>
                  </a:moveTo>
                  <a:lnTo>
                    <a:pt x="14407" y="45376"/>
                  </a:lnTo>
                  <a:lnTo>
                    <a:pt x="6913" y="40317"/>
                  </a:lnTo>
                  <a:lnTo>
                    <a:pt x="1855" y="32813"/>
                  </a:lnTo>
                  <a:lnTo>
                    <a:pt x="0" y="23621"/>
                  </a:lnTo>
                  <a:lnTo>
                    <a:pt x="1855" y="14423"/>
                  </a:lnTo>
                  <a:lnTo>
                    <a:pt x="6913" y="6915"/>
                  </a:lnTo>
                  <a:lnTo>
                    <a:pt x="14407" y="1854"/>
                  </a:lnTo>
                  <a:lnTo>
                    <a:pt x="23574" y="0"/>
                  </a:lnTo>
                  <a:lnTo>
                    <a:pt x="32767" y="1854"/>
                  </a:lnTo>
                  <a:lnTo>
                    <a:pt x="40272" y="6915"/>
                  </a:lnTo>
                  <a:lnTo>
                    <a:pt x="45331" y="14423"/>
                  </a:lnTo>
                  <a:lnTo>
                    <a:pt x="47186" y="23621"/>
                  </a:lnTo>
                  <a:lnTo>
                    <a:pt x="45331" y="32813"/>
                  </a:lnTo>
                  <a:lnTo>
                    <a:pt x="40272" y="40317"/>
                  </a:lnTo>
                  <a:lnTo>
                    <a:pt x="32767" y="45376"/>
                  </a:lnTo>
                  <a:lnTo>
                    <a:pt x="23574" y="4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9751513" y="3631056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21"/>
                  </a:moveTo>
                  <a:lnTo>
                    <a:pt x="1855" y="14423"/>
                  </a:lnTo>
                  <a:lnTo>
                    <a:pt x="6913" y="6915"/>
                  </a:lnTo>
                  <a:lnTo>
                    <a:pt x="14407" y="1854"/>
                  </a:lnTo>
                  <a:lnTo>
                    <a:pt x="23574" y="0"/>
                  </a:lnTo>
                  <a:lnTo>
                    <a:pt x="32767" y="1854"/>
                  </a:lnTo>
                  <a:lnTo>
                    <a:pt x="40272" y="6915"/>
                  </a:lnTo>
                  <a:lnTo>
                    <a:pt x="45331" y="14423"/>
                  </a:lnTo>
                  <a:lnTo>
                    <a:pt x="47186" y="23621"/>
                  </a:lnTo>
                  <a:lnTo>
                    <a:pt x="45331" y="32813"/>
                  </a:lnTo>
                  <a:lnTo>
                    <a:pt x="40272" y="40317"/>
                  </a:lnTo>
                  <a:lnTo>
                    <a:pt x="32767" y="45376"/>
                  </a:lnTo>
                  <a:lnTo>
                    <a:pt x="23574" y="47231"/>
                  </a:lnTo>
                  <a:lnTo>
                    <a:pt x="14407" y="45376"/>
                  </a:lnTo>
                  <a:lnTo>
                    <a:pt x="6913" y="40317"/>
                  </a:lnTo>
                  <a:lnTo>
                    <a:pt x="1855" y="32813"/>
                  </a:lnTo>
                  <a:lnTo>
                    <a:pt x="0" y="23621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9745660" y="3997324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74" y="47231"/>
                  </a:moveTo>
                  <a:lnTo>
                    <a:pt x="14386" y="45376"/>
                  </a:lnTo>
                  <a:lnTo>
                    <a:pt x="6894" y="40316"/>
                  </a:lnTo>
                  <a:lnTo>
                    <a:pt x="1848" y="32808"/>
                  </a:lnTo>
                  <a:lnTo>
                    <a:pt x="0" y="23609"/>
                  </a:lnTo>
                  <a:lnTo>
                    <a:pt x="1848" y="14417"/>
                  </a:lnTo>
                  <a:lnTo>
                    <a:pt x="6894" y="6913"/>
                  </a:lnTo>
                  <a:lnTo>
                    <a:pt x="14386" y="1854"/>
                  </a:lnTo>
                  <a:lnTo>
                    <a:pt x="23574" y="0"/>
                  </a:lnTo>
                  <a:lnTo>
                    <a:pt x="32738" y="1854"/>
                  </a:lnTo>
                  <a:lnTo>
                    <a:pt x="40228" y="6913"/>
                  </a:lnTo>
                  <a:lnTo>
                    <a:pt x="45281" y="14417"/>
                  </a:lnTo>
                  <a:lnTo>
                    <a:pt x="47135" y="23609"/>
                  </a:lnTo>
                  <a:lnTo>
                    <a:pt x="45281" y="32808"/>
                  </a:lnTo>
                  <a:lnTo>
                    <a:pt x="40228" y="40316"/>
                  </a:lnTo>
                  <a:lnTo>
                    <a:pt x="32738" y="45376"/>
                  </a:lnTo>
                  <a:lnTo>
                    <a:pt x="23574" y="4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9745660" y="3997324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09"/>
                  </a:moveTo>
                  <a:lnTo>
                    <a:pt x="1848" y="14417"/>
                  </a:lnTo>
                  <a:lnTo>
                    <a:pt x="6894" y="6913"/>
                  </a:lnTo>
                  <a:lnTo>
                    <a:pt x="14386" y="1854"/>
                  </a:lnTo>
                  <a:lnTo>
                    <a:pt x="23574" y="0"/>
                  </a:lnTo>
                  <a:lnTo>
                    <a:pt x="32738" y="1854"/>
                  </a:lnTo>
                  <a:lnTo>
                    <a:pt x="40228" y="6913"/>
                  </a:lnTo>
                  <a:lnTo>
                    <a:pt x="45281" y="14417"/>
                  </a:lnTo>
                  <a:lnTo>
                    <a:pt x="47135" y="23609"/>
                  </a:lnTo>
                  <a:lnTo>
                    <a:pt x="45281" y="32808"/>
                  </a:lnTo>
                  <a:lnTo>
                    <a:pt x="40228" y="40316"/>
                  </a:lnTo>
                  <a:lnTo>
                    <a:pt x="32738" y="45376"/>
                  </a:lnTo>
                  <a:lnTo>
                    <a:pt x="23574" y="47231"/>
                  </a:lnTo>
                  <a:lnTo>
                    <a:pt x="14386" y="45376"/>
                  </a:lnTo>
                  <a:lnTo>
                    <a:pt x="6894" y="40316"/>
                  </a:lnTo>
                  <a:lnTo>
                    <a:pt x="1848" y="32808"/>
                  </a:lnTo>
                  <a:lnTo>
                    <a:pt x="0" y="23609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9751513" y="431631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574" y="47282"/>
                  </a:moveTo>
                  <a:lnTo>
                    <a:pt x="14407" y="45419"/>
                  </a:lnTo>
                  <a:lnTo>
                    <a:pt x="6913" y="40343"/>
                  </a:lnTo>
                  <a:lnTo>
                    <a:pt x="1855" y="32821"/>
                  </a:lnTo>
                  <a:lnTo>
                    <a:pt x="0" y="23621"/>
                  </a:lnTo>
                  <a:lnTo>
                    <a:pt x="1855" y="14423"/>
                  </a:lnTo>
                  <a:lnTo>
                    <a:pt x="6913" y="6915"/>
                  </a:lnTo>
                  <a:lnTo>
                    <a:pt x="14407" y="1854"/>
                  </a:lnTo>
                  <a:lnTo>
                    <a:pt x="23574" y="0"/>
                  </a:lnTo>
                  <a:lnTo>
                    <a:pt x="32767" y="1854"/>
                  </a:lnTo>
                  <a:lnTo>
                    <a:pt x="40272" y="6915"/>
                  </a:lnTo>
                  <a:lnTo>
                    <a:pt x="45331" y="14423"/>
                  </a:lnTo>
                  <a:lnTo>
                    <a:pt x="47186" y="23621"/>
                  </a:lnTo>
                  <a:lnTo>
                    <a:pt x="45331" y="32821"/>
                  </a:lnTo>
                  <a:lnTo>
                    <a:pt x="40272" y="40343"/>
                  </a:lnTo>
                  <a:lnTo>
                    <a:pt x="32767" y="45419"/>
                  </a:lnTo>
                  <a:lnTo>
                    <a:pt x="23574" y="47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9751513" y="431631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21"/>
                  </a:moveTo>
                  <a:lnTo>
                    <a:pt x="1855" y="14423"/>
                  </a:lnTo>
                  <a:lnTo>
                    <a:pt x="6913" y="6915"/>
                  </a:lnTo>
                  <a:lnTo>
                    <a:pt x="14407" y="1854"/>
                  </a:lnTo>
                  <a:lnTo>
                    <a:pt x="23574" y="0"/>
                  </a:lnTo>
                  <a:lnTo>
                    <a:pt x="32767" y="1854"/>
                  </a:lnTo>
                  <a:lnTo>
                    <a:pt x="40272" y="6915"/>
                  </a:lnTo>
                  <a:lnTo>
                    <a:pt x="45331" y="14423"/>
                  </a:lnTo>
                  <a:lnTo>
                    <a:pt x="47186" y="23621"/>
                  </a:lnTo>
                  <a:lnTo>
                    <a:pt x="45331" y="32821"/>
                  </a:lnTo>
                  <a:lnTo>
                    <a:pt x="40272" y="40343"/>
                  </a:lnTo>
                  <a:lnTo>
                    <a:pt x="32767" y="45419"/>
                  </a:lnTo>
                  <a:lnTo>
                    <a:pt x="23574" y="47282"/>
                  </a:lnTo>
                  <a:lnTo>
                    <a:pt x="14407" y="45419"/>
                  </a:lnTo>
                  <a:lnTo>
                    <a:pt x="6913" y="40343"/>
                  </a:lnTo>
                  <a:lnTo>
                    <a:pt x="1855" y="32821"/>
                  </a:lnTo>
                  <a:lnTo>
                    <a:pt x="0" y="23621"/>
                  </a:lnTo>
                  <a:close/>
                </a:path>
              </a:pathLst>
            </a:custGeom>
            <a:ln w="78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673261" y="3530599"/>
              <a:ext cx="848461" cy="1057478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8673263" y="3530599"/>
              <a:ext cx="848994" cy="1057910"/>
            </a:xfrm>
            <a:custGeom>
              <a:avLst/>
              <a:gdLst/>
              <a:ahLst/>
              <a:cxnLst/>
              <a:rect l="l" t="t" r="r" b="b"/>
              <a:pathLst>
                <a:path w="848995" h="1057910">
                  <a:moveTo>
                    <a:pt x="848463" y="187578"/>
                  </a:moveTo>
                  <a:lnTo>
                    <a:pt x="661441" y="0"/>
                  </a:lnTo>
                  <a:lnTo>
                    <a:pt x="0" y="0"/>
                  </a:lnTo>
                  <a:lnTo>
                    <a:pt x="0" y="869950"/>
                  </a:lnTo>
                  <a:lnTo>
                    <a:pt x="187021" y="1057478"/>
                  </a:lnTo>
                  <a:lnTo>
                    <a:pt x="848463" y="1057478"/>
                  </a:lnTo>
                  <a:lnTo>
                    <a:pt x="848463" y="187578"/>
                  </a:lnTo>
                  <a:close/>
                </a:path>
                <a:path w="848995" h="1057910">
                  <a:moveTo>
                    <a:pt x="848463" y="187578"/>
                  </a:moveTo>
                  <a:lnTo>
                    <a:pt x="187021" y="187578"/>
                  </a:lnTo>
                  <a:lnTo>
                    <a:pt x="0" y="0"/>
                  </a:lnTo>
                </a:path>
                <a:path w="848995" h="1057910">
                  <a:moveTo>
                    <a:pt x="187021" y="187578"/>
                  </a:moveTo>
                  <a:lnTo>
                    <a:pt x="187021" y="1057478"/>
                  </a:lnTo>
                </a:path>
              </a:pathLst>
            </a:custGeom>
            <a:ln w="786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871153" y="3717226"/>
              <a:ext cx="1310640" cy="871219"/>
            </a:xfrm>
            <a:custGeom>
              <a:avLst/>
              <a:gdLst/>
              <a:ahLst/>
              <a:cxnLst/>
              <a:rect l="l" t="t" r="r" b="b"/>
              <a:pathLst>
                <a:path w="1310640" h="871220">
                  <a:moveTo>
                    <a:pt x="1310525" y="870838"/>
                  </a:moveTo>
                  <a:lnTo>
                    <a:pt x="0" y="870838"/>
                  </a:lnTo>
                  <a:lnTo>
                    <a:pt x="0" y="0"/>
                  </a:lnTo>
                  <a:lnTo>
                    <a:pt x="1310525" y="0"/>
                  </a:lnTo>
                  <a:lnTo>
                    <a:pt x="1310525" y="870838"/>
                  </a:lnTo>
                  <a:close/>
                </a:path>
              </a:pathLst>
            </a:custGeom>
            <a:solidFill>
              <a:srgbClr val="FFFFFF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472881" y="3317925"/>
              <a:ext cx="398780" cy="1270635"/>
            </a:xfrm>
            <a:custGeom>
              <a:avLst/>
              <a:gdLst/>
              <a:ahLst/>
              <a:cxnLst/>
              <a:rect l="l" t="t" r="r" b="b"/>
              <a:pathLst>
                <a:path w="398779" h="1270635">
                  <a:moveTo>
                    <a:pt x="398272" y="1270152"/>
                  </a:moveTo>
                  <a:lnTo>
                    <a:pt x="0" y="870838"/>
                  </a:lnTo>
                  <a:lnTo>
                    <a:pt x="0" y="0"/>
                  </a:lnTo>
                  <a:lnTo>
                    <a:pt x="398272" y="399300"/>
                  </a:lnTo>
                  <a:lnTo>
                    <a:pt x="398272" y="1270152"/>
                  </a:lnTo>
                  <a:close/>
                </a:path>
              </a:pathLst>
            </a:custGeom>
            <a:solidFill>
              <a:srgbClr val="CDCDCD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472881" y="3317925"/>
              <a:ext cx="1709420" cy="399415"/>
            </a:xfrm>
            <a:custGeom>
              <a:avLst/>
              <a:gdLst/>
              <a:ahLst/>
              <a:cxnLst/>
              <a:rect l="l" t="t" r="r" b="b"/>
              <a:pathLst>
                <a:path w="1709420" h="399414">
                  <a:moveTo>
                    <a:pt x="1708797" y="399300"/>
                  </a:moveTo>
                  <a:lnTo>
                    <a:pt x="398272" y="399300"/>
                  </a:lnTo>
                  <a:lnTo>
                    <a:pt x="0" y="0"/>
                  </a:lnTo>
                  <a:lnTo>
                    <a:pt x="1310538" y="0"/>
                  </a:lnTo>
                  <a:lnTo>
                    <a:pt x="1708797" y="399300"/>
                  </a:lnTo>
                  <a:close/>
                </a:path>
              </a:pathLst>
            </a:custGeom>
            <a:solidFill>
              <a:srgbClr val="FFFFFF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472889" y="3317925"/>
              <a:ext cx="1709420" cy="1270635"/>
            </a:xfrm>
            <a:custGeom>
              <a:avLst/>
              <a:gdLst/>
              <a:ahLst/>
              <a:cxnLst/>
              <a:rect l="l" t="t" r="r" b="b"/>
              <a:pathLst>
                <a:path w="1709420" h="1270635">
                  <a:moveTo>
                    <a:pt x="1708795" y="399300"/>
                  </a:moveTo>
                  <a:lnTo>
                    <a:pt x="1310532" y="0"/>
                  </a:lnTo>
                  <a:lnTo>
                    <a:pt x="0" y="0"/>
                  </a:lnTo>
                  <a:lnTo>
                    <a:pt x="0" y="870838"/>
                  </a:lnTo>
                  <a:lnTo>
                    <a:pt x="398263" y="1270152"/>
                  </a:lnTo>
                  <a:lnTo>
                    <a:pt x="1708795" y="1270152"/>
                  </a:lnTo>
                  <a:lnTo>
                    <a:pt x="1708795" y="399300"/>
                  </a:lnTo>
                  <a:close/>
                </a:path>
                <a:path w="1709420" h="1270635">
                  <a:moveTo>
                    <a:pt x="1708795" y="399300"/>
                  </a:moveTo>
                  <a:lnTo>
                    <a:pt x="398263" y="399300"/>
                  </a:lnTo>
                  <a:lnTo>
                    <a:pt x="0" y="0"/>
                  </a:lnTo>
                </a:path>
                <a:path w="1709420" h="1270635">
                  <a:moveTo>
                    <a:pt x="398263" y="399300"/>
                  </a:moveTo>
                  <a:lnTo>
                    <a:pt x="398263" y="1270152"/>
                  </a:lnTo>
                </a:path>
              </a:pathLst>
            </a:custGeom>
            <a:ln w="7866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6" name="object 2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15500" y="3501085"/>
              <a:ext cx="82495" cy="35420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9315500" y="3501085"/>
              <a:ext cx="82550" cy="35560"/>
            </a:xfrm>
            <a:custGeom>
              <a:avLst/>
              <a:gdLst/>
              <a:ahLst/>
              <a:cxnLst/>
              <a:rect l="l" t="t" r="r" b="b"/>
              <a:pathLst>
                <a:path w="82550" h="35560">
                  <a:moveTo>
                    <a:pt x="0" y="17703"/>
                  </a:moveTo>
                  <a:lnTo>
                    <a:pt x="3239" y="10817"/>
                  </a:lnTo>
                  <a:lnTo>
                    <a:pt x="12073" y="5189"/>
                  </a:lnTo>
                  <a:lnTo>
                    <a:pt x="25175" y="1392"/>
                  </a:lnTo>
                  <a:lnTo>
                    <a:pt x="41219" y="0"/>
                  </a:lnTo>
                  <a:lnTo>
                    <a:pt x="57300" y="1392"/>
                  </a:lnTo>
                  <a:lnTo>
                    <a:pt x="70421" y="5189"/>
                  </a:lnTo>
                  <a:lnTo>
                    <a:pt x="79262" y="10817"/>
                  </a:lnTo>
                  <a:lnTo>
                    <a:pt x="82502" y="17703"/>
                  </a:lnTo>
                  <a:lnTo>
                    <a:pt x="79262" y="24597"/>
                  </a:lnTo>
                  <a:lnTo>
                    <a:pt x="70421" y="30229"/>
                  </a:lnTo>
                  <a:lnTo>
                    <a:pt x="57300" y="34027"/>
                  </a:lnTo>
                  <a:lnTo>
                    <a:pt x="41219" y="35420"/>
                  </a:lnTo>
                  <a:lnTo>
                    <a:pt x="25175" y="34027"/>
                  </a:lnTo>
                  <a:lnTo>
                    <a:pt x="12073" y="30229"/>
                  </a:lnTo>
                  <a:lnTo>
                    <a:pt x="3239" y="24597"/>
                  </a:lnTo>
                  <a:lnTo>
                    <a:pt x="0" y="17703"/>
                  </a:lnTo>
                  <a:close/>
                </a:path>
              </a:pathLst>
            </a:custGeom>
            <a:ln w="7873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478268" y="2722308"/>
              <a:ext cx="1846580" cy="493395"/>
            </a:xfrm>
            <a:custGeom>
              <a:avLst/>
              <a:gdLst/>
              <a:ahLst/>
              <a:cxnLst/>
              <a:rect l="l" t="t" r="r" b="b"/>
              <a:pathLst>
                <a:path w="1846579" h="493394">
                  <a:moveTo>
                    <a:pt x="155575" y="415429"/>
                  </a:moveTo>
                  <a:lnTo>
                    <a:pt x="116674" y="415429"/>
                  </a:lnTo>
                  <a:lnTo>
                    <a:pt x="116674" y="0"/>
                  </a:lnTo>
                  <a:lnTo>
                    <a:pt x="38887" y="0"/>
                  </a:lnTo>
                  <a:lnTo>
                    <a:pt x="38887" y="415429"/>
                  </a:lnTo>
                  <a:lnTo>
                    <a:pt x="0" y="415429"/>
                  </a:lnTo>
                  <a:lnTo>
                    <a:pt x="77787" y="493318"/>
                  </a:lnTo>
                  <a:lnTo>
                    <a:pt x="155575" y="415429"/>
                  </a:lnTo>
                  <a:close/>
                </a:path>
                <a:path w="1846579" h="493394">
                  <a:moveTo>
                    <a:pt x="1846211" y="412800"/>
                  </a:moveTo>
                  <a:lnTo>
                    <a:pt x="1806028" y="412800"/>
                  </a:lnTo>
                  <a:lnTo>
                    <a:pt x="1806028" y="0"/>
                  </a:lnTo>
                  <a:lnTo>
                    <a:pt x="1725612" y="0"/>
                  </a:lnTo>
                  <a:lnTo>
                    <a:pt x="1725612" y="412800"/>
                  </a:lnTo>
                  <a:lnTo>
                    <a:pt x="1685429" y="412800"/>
                  </a:lnTo>
                  <a:lnTo>
                    <a:pt x="1765795" y="493318"/>
                  </a:lnTo>
                  <a:lnTo>
                    <a:pt x="1846211" y="412800"/>
                  </a:lnTo>
                  <a:close/>
                </a:path>
              </a:pathLst>
            </a:custGeom>
            <a:solidFill>
              <a:srgbClr val="333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9" name="object 249"/>
          <p:cNvSpPr txBox="1"/>
          <p:nvPr/>
        </p:nvSpPr>
        <p:spPr>
          <a:xfrm>
            <a:off x="8161655" y="4755197"/>
            <a:ext cx="510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45" dirty="0">
                <a:latin typeface="Trebuchet MS"/>
                <a:cs typeface="Trebuchet MS"/>
              </a:rPr>
              <a:t>Simmetria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50" name="object 2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175" y="1341120"/>
            <a:ext cx="451675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Raccolta</a:t>
            </a:r>
            <a:r>
              <a:rPr spc="-250" dirty="0"/>
              <a:t> </a:t>
            </a:r>
            <a:r>
              <a:rPr spc="-85" dirty="0"/>
              <a:t>Dati</a:t>
            </a:r>
            <a:r>
              <a:rPr spc="-250" dirty="0"/>
              <a:t> </a:t>
            </a:r>
            <a:r>
              <a:rPr spc="-110" dirty="0"/>
              <a:t>in</a:t>
            </a:r>
            <a:r>
              <a:rPr spc="-245" dirty="0"/>
              <a:t> </a:t>
            </a:r>
            <a:r>
              <a:rPr spc="-160" dirty="0"/>
              <a:t>Tempo</a:t>
            </a:r>
            <a:r>
              <a:rPr spc="-250" dirty="0"/>
              <a:t> </a:t>
            </a:r>
            <a:r>
              <a:rPr spc="-85" dirty="0"/>
              <a:t>Reale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174" y="2034540"/>
            <a:ext cx="4290695" cy="291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Tahoma"/>
                <a:cs typeface="Tahoma"/>
              </a:rPr>
              <a:t>Ad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oggi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monitoriamo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b="1" spc="-120" dirty="0">
                <a:solidFill>
                  <a:srgbClr val="CB4B28"/>
                </a:solidFill>
                <a:latin typeface="Trebuchet MS"/>
                <a:cs typeface="Trebuchet MS"/>
              </a:rPr>
              <a:t>10</a:t>
            </a:r>
            <a:r>
              <a:rPr sz="1500" b="1" spc="-105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b="1" spc="-55" dirty="0">
                <a:solidFill>
                  <a:srgbClr val="CB4B28"/>
                </a:solidFill>
                <a:latin typeface="Trebuchet MS"/>
                <a:cs typeface="Trebuchet MS"/>
              </a:rPr>
              <a:t>campi</a:t>
            </a:r>
            <a:r>
              <a:rPr sz="1500" b="1" spc="-110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latin typeface="Tahoma"/>
                <a:cs typeface="Tahoma"/>
              </a:rPr>
              <a:t>principalmente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kiwi</a:t>
            </a:r>
            <a:endParaRPr sz="1500">
              <a:latin typeface="Tahoma"/>
              <a:cs typeface="Tahoma"/>
            </a:endParaRPr>
          </a:p>
          <a:p>
            <a:pPr marL="440690" indent="-182880">
              <a:lnSpc>
                <a:spcPct val="100000"/>
              </a:lnSpc>
              <a:spcBef>
                <a:spcPts val="1775"/>
              </a:spcBef>
              <a:buFont typeface="Lucida Sans Unicode"/>
              <a:buChar char="•"/>
              <a:tabLst>
                <a:tab pos="440690" algn="l"/>
              </a:tabLst>
            </a:pPr>
            <a:r>
              <a:rPr sz="1500" spc="195" dirty="0">
                <a:latin typeface="Tahoma"/>
                <a:cs typeface="Tahoma"/>
              </a:rPr>
              <a:t>…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ma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anche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spc="-45" dirty="0">
                <a:latin typeface="Tahoma"/>
                <a:cs typeface="Tahoma"/>
              </a:rPr>
              <a:t>pero,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noci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spc="-55" dirty="0">
                <a:latin typeface="Tahoma"/>
                <a:cs typeface="Tahoma"/>
              </a:rPr>
              <a:t>e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vite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Lucida Sans Unicode"/>
              <a:buChar char="•"/>
            </a:pPr>
            <a:endParaRPr sz="1500">
              <a:latin typeface="Tahoma"/>
              <a:cs typeface="Tahoma"/>
            </a:endParaRPr>
          </a:p>
          <a:p>
            <a:pPr marL="12700" marR="111760">
              <a:lnSpc>
                <a:spcPct val="109700"/>
              </a:lnSpc>
              <a:spcBef>
                <a:spcPts val="5"/>
              </a:spcBef>
            </a:pPr>
            <a:r>
              <a:rPr sz="1500" spc="-105" dirty="0">
                <a:latin typeface="Tahoma"/>
                <a:cs typeface="Tahoma"/>
              </a:rPr>
              <a:t>In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ogni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campo,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una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b="1" spc="-40" dirty="0">
                <a:solidFill>
                  <a:srgbClr val="CB4B28"/>
                </a:solidFill>
                <a:latin typeface="Trebuchet MS"/>
                <a:cs typeface="Trebuchet MS"/>
              </a:rPr>
              <a:t>griglia</a:t>
            </a:r>
            <a:r>
              <a:rPr sz="1500" b="1" spc="-114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b="1" spc="-55" dirty="0">
                <a:solidFill>
                  <a:srgbClr val="CB4B28"/>
                </a:solidFill>
                <a:latin typeface="Trebuchet MS"/>
                <a:cs typeface="Trebuchet MS"/>
              </a:rPr>
              <a:t>di</a:t>
            </a:r>
            <a:r>
              <a:rPr sz="1500" b="1" spc="-110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b="1" spc="-55" dirty="0">
                <a:solidFill>
                  <a:srgbClr val="CB4B28"/>
                </a:solidFill>
                <a:latin typeface="Trebuchet MS"/>
                <a:cs typeface="Trebuchet MS"/>
              </a:rPr>
              <a:t>sensori</a:t>
            </a:r>
            <a:r>
              <a:rPr sz="1500" b="1" spc="-120" dirty="0">
                <a:solidFill>
                  <a:srgbClr val="CB4B28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latin typeface="Tahoma"/>
                <a:cs typeface="Tahoma"/>
              </a:rPr>
              <a:t>perpendicolare </a:t>
            </a:r>
            <a:r>
              <a:rPr sz="1500" dirty="0">
                <a:latin typeface="Tahoma"/>
                <a:cs typeface="Tahoma"/>
              </a:rPr>
              <a:t>alla</a:t>
            </a:r>
            <a:r>
              <a:rPr sz="1500" spc="-15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linea</a:t>
            </a:r>
            <a:r>
              <a:rPr sz="1500" spc="-155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degli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alberi</a:t>
            </a:r>
            <a:r>
              <a:rPr sz="1500" spc="-15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da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frutto</a:t>
            </a:r>
            <a:endParaRPr sz="1500">
              <a:latin typeface="Tahoma"/>
              <a:cs typeface="Tahoma"/>
            </a:endParaRPr>
          </a:p>
          <a:p>
            <a:pPr marL="440690" indent="-182880">
              <a:lnSpc>
                <a:spcPct val="100000"/>
              </a:lnSpc>
              <a:spcBef>
                <a:spcPts val="1750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4</a:t>
            </a:r>
            <a:r>
              <a:rPr sz="1500" i="1" spc="-13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60" dirty="0">
                <a:solidFill>
                  <a:srgbClr val="3642B1"/>
                </a:solidFill>
                <a:latin typeface="Trebuchet MS"/>
                <a:cs typeface="Trebuchet MS"/>
              </a:rPr>
              <a:t>colonne</a:t>
            </a:r>
            <a:r>
              <a:rPr sz="1500" i="1" spc="-114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spc="-30" dirty="0">
                <a:latin typeface="Tahoma"/>
                <a:cs typeface="Tahoma"/>
              </a:rPr>
              <a:t>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distanza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incrementale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dalla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pianta</a:t>
            </a:r>
            <a:endParaRPr sz="1500">
              <a:latin typeface="Tahoma"/>
              <a:cs typeface="Tahoma"/>
            </a:endParaRPr>
          </a:p>
          <a:p>
            <a:pPr marL="678815" lvl="1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▪"/>
              <a:tabLst>
                <a:tab pos="678815" algn="l"/>
              </a:tabLst>
            </a:pPr>
            <a:r>
              <a:rPr sz="1500" spc="-65" dirty="0">
                <a:latin typeface="Tahoma"/>
                <a:cs typeface="Tahoma"/>
              </a:rPr>
              <a:t>es.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0/30/60/90cm</a:t>
            </a:r>
            <a:endParaRPr sz="1500">
              <a:latin typeface="Tahoma"/>
              <a:cs typeface="Tahoma"/>
            </a:endParaRPr>
          </a:p>
          <a:p>
            <a:pPr marL="440690" indent="-1828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Lucida Sans Unicode"/>
              <a:buChar char="•"/>
              <a:tabLst>
                <a:tab pos="440690" algn="l"/>
              </a:tabLst>
            </a:pPr>
            <a:r>
              <a:rPr sz="1500" i="1" spc="-55" dirty="0">
                <a:solidFill>
                  <a:srgbClr val="3642B1"/>
                </a:solidFill>
                <a:latin typeface="Trebuchet MS"/>
                <a:cs typeface="Trebuchet MS"/>
              </a:rPr>
              <a:t>Ogni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50" dirty="0">
                <a:solidFill>
                  <a:srgbClr val="3642B1"/>
                </a:solidFill>
                <a:latin typeface="Trebuchet MS"/>
                <a:cs typeface="Trebuchet MS"/>
              </a:rPr>
              <a:t>colonna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30" dirty="0">
                <a:solidFill>
                  <a:srgbClr val="3642B1"/>
                </a:solidFill>
                <a:latin typeface="Trebuchet MS"/>
                <a:cs typeface="Trebuchet MS"/>
              </a:rPr>
              <a:t>ha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3</a:t>
            </a:r>
            <a:r>
              <a:rPr sz="1500" i="1" spc="-13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70" dirty="0">
                <a:solidFill>
                  <a:srgbClr val="3642B1"/>
                </a:solidFill>
                <a:latin typeface="Trebuchet MS"/>
                <a:cs typeface="Trebuchet MS"/>
              </a:rPr>
              <a:t>sensori</a:t>
            </a:r>
            <a:r>
              <a:rPr sz="1500" i="1" spc="-114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spc="-30" dirty="0">
                <a:latin typeface="Tahoma"/>
                <a:cs typeface="Tahoma"/>
              </a:rPr>
              <a:t>a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diverse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profondità</a:t>
            </a:r>
            <a:endParaRPr sz="1500">
              <a:latin typeface="Tahoma"/>
              <a:cs typeface="Tahoma"/>
            </a:endParaRPr>
          </a:p>
          <a:p>
            <a:pPr marL="678815" lvl="1" indent="-182880">
              <a:lnSpc>
                <a:spcPct val="100000"/>
              </a:lnSpc>
              <a:spcBef>
                <a:spcPts val="850"/>
              </a:spcBef>
              <a:buFont typeface="Lucida Sans Unicode"/>
              <a:buChar char="▪"/>
              <a:tabLst>
                <a:tab pos="678815" algn="l"/>
              </a:tabLst>
            </a:pPr>
            <a:r>
              <a:rPr sz="1500" spc="-65" dirty="0">
                <a:latin typeface="Tahoma"/>
                <a:cs typeface="Tahoma"/>
              </a:rPr>
              <a:t>es.</a:t>
            </a:r>
            <a:r>
              <a:rPr sz="1500" spc="-15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20/40/60cm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175" y="5057140"/>
            <a:ext cx="3938270" cy="74930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500" spc="-25" dirty="0">
                <a:latin typeface="Tahoma"/>
                <a:cs typeface="Tahoma"/>
              </a:rPr>
              <a:t>L’approccio</a:t>
            </a:r>
            <a:r>
              <a:rPr sz="1500" spc="-145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funziona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anche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con</a:t>
            </a:r>
            <a:r>
              <a:rPr sz="1500" spc="-145" dirty="0">
                <a:latin typeface="Tahoma"/>
                <a:cs typeface="Tahoma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6</a:t>
            </a:r>
            <a:r>
              <a:rPr sz="1500" i="1" spc="-135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40" dirty="0">
                <a:solidFill>
                  <a:srgbClr val="3642B1"/>
                </a:solidFill>
                <a:latin typeface="Trebuchet MS"/>
                <a:cs typeface="Trebuchet MS"/>
              </a:rPr>
              <a:t>o</a:t>
            </a:r>
            <a:r>
              <a:rPr sz="1500" i="1" spc="-14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80" dirty="0">
                <a:solidFill>
                  <a:srgbClr val="3642B1"/>
                </a:solidFill>
                <a:latin typeface="Trebuchet MS"/>
                <a:cs typeface="Trebuchet MS"/>
              </a:rPr>
              <a:t>9</a:t>
            </a:r>
            <a:r>
              <a:rPr sz="1500" i="1" spc="-140" dirty="0">
                <a:solidFill>
                  <a:srgbClr val="3642B1"/>
                </a:solidFill>
                <a:latin typeface="Trebuchet MS"/>
                <a:cs typeface="Trebuchet MS"/>
              </a:rPr>
              <a:t> </a:t>
            </a:r>
            <a:r>
              <a:rPr sz="1500" i="1" spc="-10" dirty="0">
                <a:solidFill>
                  <a:srgbClr val="3642B1"/>
                </a:solidFill>
                <a:latin typeface="Trebuchet MS"/>
                <a:cs typeface="Trebuchet MS"/>
              </a:rPr>
              <a:t>sensori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500" b="1" spc="-75" dirty="0">
                <a:solidFill>
                  <a:srgbClr val="CB4B28"/>
                </a:solidFill>
                <a:latin typeface="Trebuchet MS"/>
                <a:cs typeface="Trebuchet MS"/>
              </a:rPr>
              <a:t>Dataset</a:t>
            </a:r>
            <a:r>
              <a:rPr sz="1500" spc="-75" dirty="0">
                <a:latin typeface="Tahoma"/>
                <a:cs typeface="Tahoma"/>
              </a:rPr>
              <a:t>:</a:t>
            </a:r>
            <a:r>
              <a:rPr sz="1500" spc="-14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in</a:t>
            </a:r>
            <a:r>
              <a:rPr sz="1500" spc="-145" dirty="0">
                <a:latin typeface="Tahoma"/>
                <a:cs typeface="Tahoma"/>
              </a:rPr>
              <a:t> </a:t>
            </a:r>
            <a:r>
              <a:rPr sz="1500" spc="-90" dirty="0">
                <a:latin typeface="Tahoma"/>
                <a:cs typeface="Tahoma"/>
              </a:rPr>
              <a:t>4</a:t>
            </a:r>
            <a:r>
              <a:rPr sz="1500" spc="-14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anni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70" dirty="0">
                <a:latin typeface="Tahoma"/>
                <a:cs typeface="Tahoma"/>
              </a:rPr>
              <a:t>70GB</a:t>
            </a:r>
            <a:r>
              <a:rPr sz="1500" spc="-14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di</a:t>
            </a:r>
            <a:r>
              <a:rPr sz="1500" spc="-14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dati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(al</a:t>
            </a:r>
            <a:r>
              <a:rPr sz="1500" spc="-145" dirty="0">
                <a:latin typeface="Tahoma"/>
                <a:cs typeface="Tahoma"/>
              </a:rPr>
              <a:t> </a:t>
            </a:r>
            <a:r>
              <a:rPr sz="1500" spc="-90" dirty="0">
                <a:latin typeface="Tahoma"/>
                <a:cs typeface="Tahoma"/>
              </a:rPr>
              <a:t>30</a:t>
            </a:r>
            <a:r>
              <a:rPr sz="1500" spc="-145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agosto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70" dirty="0">
                <a:latin typeface="Tahoma"/>
                <a:cs typeface="Tahoma"/>
              </a:rPr>
              <a:t>2024)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41900" y="2032000"/>
            <a:ext cx="6019800" cy="3175000"/>
            <a:chOff x="5041900" y="2032000"/>
            <a:chExt cx="6019800" cy="3175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1900" y="2032000"/>
              <a:ext cx="1797050" cy="1562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1900" y="3594100"/>
              <a:ext cx="1797050" cy="15621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4125" y="2053577"/>
              <a:ext cx="1711325" cy="30437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000" y="2032000"/>
              <a:ext cx="4203700" cy="1587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8000" y="3619500"/>
              <a:ext cx="4203700" cy="15875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0225" y="2053577"/>
              <a:ext cx="4121150" cy="308992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807551" y="5260498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40" dirty="0">
                <a:latin typeface="Trebuchet MS"/>
                <a:cs typeface="Trebuchet MS"/>
              </a:rPr>
              <a:t>Kiwi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8840787" y="5306695"/>
            <a:ext cx="200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65" dirty="0">
                <a:latin typeface="Trebuchet MS"/>
                <a:cs typeface="Trebuchet MS"/>
              </a:rPr>
              <a:t>Vite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2374</Words>
  <Application>Microsoft Office PowerPoint</Application>
  <PresentationFormat>Personalizzato</PresentationFormat>
  <Paragraphs>568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7" baseType="lpstr">
      <vt:lpstr>Arial MT</vt:lpstr>
      <vt:lpstr>Tahoma</vt:lpstr>
      <vt:lpstr>Arial</vt:lpstr>
      <vt:lpstr>Trebuchet MS</vt:lpstr>
      <vt:lpstr>Lucida Sans Unicode</vt:lpstr>
      <vt:lpstr>Times New Roman</vt:lpstr>
      <vt:lpstr>Cambria Math</vt:lpstr>
      <vt:lpstr>Calibri</vt:lpstr>
      <vt:lpstr>Office Theme</vt:lpstr>
      <vt:lpstr>Presentazione standard di PowerPoint</vt:lpstr>
      <vt:lpstr>2.</vt:lpstr>
      <vt:lpstr>Irrigazione Intelligente</vt:lpstr>
      <vt:lpstr>Scenario di riferimento</vt:lpstr>
      <vt:lpstr>Panoramica dell’Approccio</vt:lpstr>
      <vt:lpstr>Monitoraggio</vt:lpstr>
      <vt:lpstr>Dai Sensori ai Profili del Suolo</vt:lpstr>
      <vt:lpstr>Layout dei Sensori e Ipotesi di Simmetria</vt:lpstr>
      <vt:lpstr>Raccolta Dati in Tempo Reale</vt:lpstr>
      <vt:lpstr>Elaborazione dei Dati</vt:lpstr>
      <vt:lpstr>Fase Online: Profilazione Statistica</vt:lpstr>
      <vt:lpstr>Fase Online: IA</vt:lpstr>
      <vt:lpstr>Monitoraggio</vt:lpstr>
      <vt:lpstr>Monitoraggio</vt:lpstr>
      <vt:lpstr>Irrigazione Intelligente</vt:lpstr>
      <vt:lpstr>Irrigazione Intelligente</vt:lpstr>
      <vt:lpstr>Consumo Idrico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Matteo Francia</cp:lastModifiedBy>
  <cp:revision>3</cp:revision>
  <dcterms:created xsi:type="dcterms:W3CDTF">2025-02-19T09:35:27Z</dcterms:created>
  <dcterms:modified xsi:type="dcterms:W3CDTF">2025-02-19T09:59:41Z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2025-02-19T00:00:00Z</vt:filetime>
  </property>
  <property fmtid="{D5CDD505-2E9C-101B-9397-08002B2CF9AE}" pid="3" name="Creator">
    <vt:lpwstr>Mozilla Firefox 135.0</vt:lpwstr>
  </property>
  <property fmtid="{D5CDD505-2E9C-101B-9397-08002B2CF9AE}" pid="4" name="Producer">
    <vt:lpwstr>cairo 1.18.0 (https://cairographics.org)</vt:lpwstr>
  </property>
  <property fmtid="{D5CDD505-2E9C-101B-9397-08002B2CF9AE}" pid="5" name="LastSaved">
    <vt:filetime>2025-02-19T00:00:00Z</vt:filetime>
  </property>
</Properties>
</file>